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0" r:id="rId5"/>
    <p:sldId id="318" r:id="rId6"/>
    <p:sldId id="296" r:id="rId7"/>
    <p:sldId id="319" r:id="rId8"/>
    <p:sldId id="294" r:id="rId9"/>
    <p:sldId id="297" r:id="rId10"/>
    <p:sldId id="315" r:id="rId11"/>
    <p:sldId id="299" r:id="rId12"/>
    <p:sldId id="276" r:id="rId13"/>
    <p:sldId id="282" r:id="rId14"/>
    <p:sldId id="283" r:id="rId15"/>
    <p:sldId id="312" r:id="rId16"/>
    <p:sldId id="322" r:id="rId17"/>
    <p:sldId id="323" r:id="rId18"/>
    <p:sldId id="3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A65"/>
    <a:srgbClr val="2BDF78"/>
    <a:srgbClr val="FF0000"/>
    <a:srgbClr val="40C978"/>
    <a:srgbClr val="4DBD98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Šviesus stilius 1 – paryškinima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 stiliaus, be tinklelio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Šviesus stili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Šviesus stilius 1 – paryškinima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6395" autoAdjust="0"/>
  </p:normalViewPr>
  <p:slideViewPr>
    <p:cSldViewPr snapToGrid="0">
      <p:cViewPr varScale="1">
        <p:scale>
          <a:sx n="115" d="100"/>
          <a:sy n="115" d="100"/>
        </p:scale>
        <p:origin x="468" y="10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skaudzius\OneDrive%20-%20SMM.LT\Documents\Mokiniu%20pasiekimai_apibendrintas%20VBE\Analiz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lt-LT" b="1" dirty="0"/>
              <a:t>Apibendrintas 2021 m. VBE rodiklio priklausomybė nuo abiturientų skaičiaus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5.8568059405908549E-2"/>
          <c:y val="0.11595586792675311"/>
          <c:w val="0.9252829994999261"/>
          <c:h val="0.77774864785891407"/>
        </c:manualLayout>
      </c:layout>
      <c:scatterChart>
        <c:scatterStyle val="lineMarker"/>
        <c:varyColors val="0"/>
        <c:ser>
          <c:idx val="0"/>
          <c:order val="0"/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trendline>
            <c:spPr>
              <a:ln w="38100" cap="rnd" cmpd="sng" algn="ctr">
                <a:solidFill>
                  <a:schemeClr val="accent1">
                    <a:lumMod val="75000"/>
                    <a:alpha val="25000"/>
                  </a:schemeClr>
                </a:solidFill>
                <a:round/>
              </a:ln>
              <a:effectLst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Lapas2!$T$5:$T$8</c:f>
                <c:numCache>
                  <c:formatCode>General</c:formatCode>
                  <c:ptCount val="4"/>
                  <c:pt idx="0">
                    <c:v>61.975644051178293</c:v>
                  </c:pt>
                  <c:pt idx="1">
                    <c:v>49.849743243403267</c:v>
                  </c:pt>
                  <c:pt idx="2">
                    <c:v>46.922712776059271</c:v>
                  </c:pt>
                  <c:pt idx="3">
                    <c:v>66.768790504628441</c:v>
                  </c:pt>
                </c:numCache>
              </c:numRef>
            </c:plus>
            <c:minus>
              <c:numRef>
                <c:f>Lapas2!$T$5:$T$8</c:f>
                <c:numCache>
                  <c:formatCode>General</c:formatCode>
                  <c:ptCount val="4"/>
                  <c:pt idx="0">
                    <c:v>61.975644051178293</c:v>
                  </c:pt>
                  <c:pt idx="1">
                    <c:v>49.849743243403267</c:v>
                  </c:pt>
                  <c:pt idx="2">
                    <c:v>46.922712776059271</c:v>
                  </c:pt>
                  <c:pt idx="3">
                    <c:v>66.768790504628441</c:v>
                  </c:pt>
                </c:numCache>
              </c:numRef>
            </c:minus>
            <c:spPr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xVal>
            <c:numRef>
              <c:f>Lapas2!$R$5:$R$8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Lapas2!$S$5:$S$8</c:f>
              <c:numCache>
                <c:formatCode>[$-10409]0.00;\(0.00\)</c:formatCode>
                <c:ptCount val="4"/>
                <c:pt idx="0">
                  <c:v>146.19323827932308</c:v>
                </c:pt>
                <c:pt idx="1">
                  <c:v>167.92941337922068</c:v>
                </c:pt>
                <c:pt idx="2">
                  <c:v>174.24305992475556</c:v>
                </c:pt>
                <c:pt idx="3">
                  <c:v>215.99878001539082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BD-4911-9BD7-85097CDF6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231832"/>
        <c:axId val="528232160"/>
      </c:scatterChart>
      <c:valAx>
        <c:axId val="5282318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528232160"/>
        <c:crosses val="autoZero"/>
        <c:crossBetween val="midCat"/>
        <c:majorUnit val="1"/>
      </c:valAx>
      <c:valAx>
        <c:axId val="52823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[$-10409]0.00;\(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28231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26E68-AC2F-4A7F-A618-ECC8627B4298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lt-LT"/>
        </a:p>
      </dgm:t>
    </dgm:pt>
    <dgm:pt modelId="{6E99CC20-1937-418A-9553-554730129CBD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lt-LT"/>
            <a:t>BUM tinklo stiprinimas ir mokytojų personalo atnaujinimas </a:t>
          </a:r>
        </a:p>
      </dgm:t>
    </dgm:pt>
    <dgm:pt modelId="{81C429F9-23C0-4764-8488-0D5436C4D163}" type="parTrans" cxnId="{18870811-7B8A-4125-B3B9-723F4D16B54F}">
      <dgm:prSet/>
      <dgm:spPr/>
      <dgm:t>
        <a:bodyPr/>
        <a:lstStyle/>
        <a:p>
          <a:endParaRPr lang="lt-LT"/>
        </a:p>
      </dgm:t>
    </dgm:pt>
    <dgm:pt modelId="{7ED2A92A-4387-4844-8256-0CB757929BDF}" type="sibTrans" cxnId="{18870811-7B8A-4125-B3B9-723F4D16B54F}">
      <dgm:prSet custT="1"/>
      <dgm:spPr/>
      <dgm:t>
        <a:bodyPr/>
        <a:lstStyle/>
        <a:p>
          <a:pPr algn="ctr"/>
          <a:r>
            <a:rPr lang="en-US" sz="1800" b="1" dirty="0"/>
            <a:t>14 </a:t>
          </a:r>
          <a:r>
            <a:rPr lang="en-US" sz="1800" b="1" dirty="0" err="1"/>
            <a:t>mln</a:t>
          </a:r>
          <a:r>
            <a:rPr lang="en-US" sz="1800" b="1" dirty="0"/>
            <a:t>. </a:t>
          </a:r>
          <a:r>
            <a:rPr lang="en-US" sz="1800" b="1" dirty="0" err="1"/>
            <a:t>Eur</a:t>
          </a:r>
          <a:endParaRPr lang="lt-LT" sz="1800" b="1" dirty="0"/>
        </a:p>
      </dgm:t>
    </dgm:pt>
    <dgm:pt modelId="{D1D420A9-50DC-4DCB-A0BF-3CA3150E3B36}">
      <dgm:prSet phldrT="[Text]"/>
      <dgm:spPr/>
      <dgm:t>
        <a:bodyPr/>
        <a:lstStyle/>
        <a:p>
          <a:r>
            <a:rPr lang="en-US"/>
            <a:t>Mokytoj</a:t>
          </a:r>
          <a:r>
            <a:rPr lang="lt-LT"/>
            <a:t>ų personalo atnaujinimas</a:t>
          </a:r>
        </a:p>
      </dgm:t>
    </dgm:pt>
    <dgm:pt modelId="{CEC59ADE-2BC9-46C2-9EAC-5769F03EECA9}" type="parTrans" cxnId="{F72596EF-A877-4C75-A966-AF3A15372B79}">
      <dgm:prSet/>
      <dgm:spPr/>
      <dgm:t>
        <a:bodyPr/>
        <a:lstStyle/>
        <a:p>
          <a:endParaRPr lang="lt-LT"/>
        </a:p>
      </dgm:t>
    </dgm:pt>
    <dgm:pt modelId="{D4AE78BE-6FCB-42CA-9392-71FC053DE409}" type="sibTrans" cxnId="{F72596EF-A877-4C75-A966-AF3A15372B79}">
      <dgm:prSet custT="1"/>
      <dgm:spPr/>
      <dgm:t>
        <a:bodyPr/>
        <a:lstStyle/>
        <a:p>
          <a:pPr algn="ctr"/>
          <a:r>
            <a:rPr lang="en-US" sz="1800" b="1" dirty="0"/>
            <a:t>3 </a:t>
          </a:r>
          <a:r>
            <a:rPr lang="en-US" sz="1800" b="1" dirty="0" err="1"/>
            <a:t>mln</a:t>
          </a:r>
          <a:r>
            <a:rPr lang="en-US" sz="1800" b="1" dirty="0"/>
            <a:t>. </a:t>
          </a:r>
          <a:r>
            <a:rPr lang="en-US" sz="1800" b="1" dirty="0" err="1"/>
            <a:t>Eur</a:t>
          </a:r>
          <a:endParaRPr lang="lt-LT" sz="1800" b="1" dirty="0"/>
        </a:p>
      </dgm:t>
    </dgm:pt>
    <dgm:pt modelId="{DF37FB7B-4E96-4B4E-B09C-F88F9C48F6AC}">
      <dgm:prSet phldrT="[Text]"/>
      <dgm:spPr/>
      <dgm:t>
        <a:bodyPr/>
        <a:lstStyle/>
        <a:p>
          <a:r>
            <a:rPr lang="en-US"/>
            <a:t>Savivaldybi</a:t>
          </a:r>
          <a:r>
            <a:rPr lang="lt-LT"/>
            <a:t>ų tinklo stiprinimo iniciatyvų skatinimas</a:t>
          </a:r>
        </a:p>
      </dgm:t>
    </dgm:pt>
    <dgm:pt modelId="{CC0A400F-F730-4D15-B334-C47735933707}" type="parTrans" cxnId="{BDAF0C13-14C9-48D4-AC78-F95168686A89}">
      <dgm:prSet/>
      <dgm:spPr/>
      <dgm:t>
        <a:bodyPr/>
        <a:lstStyle/>
        <a:p>
          <a:endParaRPr lang="lt-LT"/>
        </a:p>
      </dgm:t>
    </dgm:pt>
    <dgm:pt modelId="{B44CBFDB-5758-4509-BD6B-44F90979A26E}" type="sibTrans" cxnId="{BDAF0C13-14C9-48D4-AC78-F95168686A89}">
      <dgm:prSet custT="1"/>
      <dgm:spPr/>
      <dgm:t>
        <a:bodyPr/>
        <a:lstStyle/>
        <a:p>
          <a:pPr algn="ctr"/>
          <a:r>
            <a:rPr lang="en-US" sz="1800" b="1" dirty="0"/>
            <a:t>5 </a:t>
          </a:r>
          <a:r>
            <a:rPr lang="en-US" sz="1800" b="1" dirty="0" err="1"/>
            <a:t>mln</a:t>
          </a:r>
          <a:r>
            <a:rPr lang="en-US" sz="1800" b="1" dirty="0"/>
            <a:t>. </a:t>
          </a:r>
          <a:r>
            <a:rPr lang="en-US" sz="1800" b="1" dirty="0" err="1"/>
            <a:t>Eur</a:t>
          </a:r>
          <a:endParaRPr lang="lt-LT" sz="1800" b="1" dirty="0"/>
        </a:p>
      </dgm:t>
    </dgm:pt>
    <dgm:pt modelId="{8A7214D8-F9A8-433F-AEF7-14C06654D154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Pave</a:t>
          </a:r>
          <a:r>
            <a:rPr lang="lt-LT"/>
            <a:t>žėjimo organizavimas</a:t>
          </a:r>
        </a:p>
      </dgm:t>
    </dgm:pt>
    <dgm:pt modelId="{6FBD76A4-95DB-4E51-827E-4CA18E58EF42}" type="parTrans" cxnId="{5523167B-BCE3-44A6-ACBB-B0C7D3B49B74}">
      <dgm:prSet/>
      <dgm:spPr/>
      <dgm:t>
        <a:bodyPr/>
        <a:lstStyle/>
        <a:p>
          <a:endParaRPr lang="lt-LT"/>
        </a:p>
      </dgm:t>
    </dgm:pt>
    <dgm:pt modelId="{84F064C4-D266-4B28-8224-4330EF461955}" type="sibTrans" cxnId="{5523167B-BCE3-44A6-ACBB-B0C7D3B49B74}">
      <dgm:prSet custT="1"/>
      <dgm:spPr/>
      <dgm:t>
        <a:bodyPr/>
        <a:lstStyle/>
        <a:p>
          <a:pPr algn="ctr"/>
          <a:r>
            <a:rPr lang="en-US" sz="1800" b="1" dirty="0"/>
            <a:t>6 </a:t>
          </a:r>
          <a:r>
            <a:rPr lang="en-US" sz="1800" b="1" dirty="0" err="1"/>
            <a:t>mln</a:t>
          </a:r>
          <a:r>
            <a:rPr lang="en-US" sz="1800" b="1" dirty="0"/>
            <a:t>. </a:t>
          </a:r>
          <a:r>
            <a:rPr lang="en-US" sz="1800" b="1" dirty="0" err="1"/>
            <a:t>Eur</a:t>
          </a:r>
          <a:endParaRPr lang="lt-LT" sz="1800" b="1" dirty="0"/>
        </a:p>
      </dgm:t>
    </dgm:pt>
    <dgm:pt modelId="{F3D34774-FE12-411D-B253-D57CB1CC3DC9}" type="asst">
      <dgm:prSet/>
      <dgm:spPr/>
      <dgm:t>
        <a:bodyPr/>
        <a:lstStyle/>
        <a:p>
          <a:r>
            <a:rPr lang="lt-LT" noProof="0" dirty="0"/>
            <a:t>Mokytojų pasitraukimas</a:t>
          </a:r>
        </a:p>
        <a:p>
          <a:r>
            <a:rPr lang="lt-LT" noProof="0" dirty="0"/>
            <a:t>(IU, PU, BU, PM?)</a:t>
          </a:r>
        </a:p>
      </dgm:t>
    </dgm:pt>
    <dgm:pt modelId="{FF7B00F8-CC72-4134-A073-7B0D3721ED85}" type="parTrans" cxnId="{B5FB1BF4-2F04-40F9-9829-42EA028481A6}">
      <dgm:prSet/>
      <dgm:spPr/>
      <dgm:t>
        <a:bodyPr/>
        <a:lstStyle/>
        <a:p>
          <a:endParaRPr lang="lt-LT"/>
        </a:p>
      </dgm:t>
    </dgm:pt>
    <dgm:pt modelId="{7AAD2381-304B-45A1-8D45-925CB674F162}" type="sibTrans" cxnId="{B5FB1BF4-2F04-40F9-9829-42EA028481A6}">
      <dgm:prSet custT="1"/>
      <dgm:spPr/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1 </a:t>
          </a:r>
          <a:r>
            <a:rPr lang="en-US" sz="1800" b="1" dirty="0" err="1">
              <a:solidFill>
                <a:schemeClr val="tx1"/>
              </a:solidFill>
            </a:rPr>
            <a:t>mln</a:t>
          </a:r>
          <a:r>
            <a:rPr lang="en-US" sz="1800" b="1" dirty="0">
              <a:solidFill>
                <a:schemeClr val="tx1"/>
              </a:solidFill>
            </a:rPr>
            <a:t>. </a:t>
          </a:r>
          <a:r>
            <a:rPr lang="en-US" sz="1800" b="1" dirty="0" err="1">
              <a:solidFill>
                <a:schemeClr val="tx1"/>
              </a:solidFill>
            </a:rPr>
            <a:t>Eur</a:t>
          </a:r>
          <a:endParaRPr lang="lt-LT" sz="1800" dirty="0">
            <a:solidFill>
              <a:schemeClr val="tx1"/>
            </a:solidFill>
          </a:endParaRPr>
        </a:p>
      </dgm:t>
    </dgm:pt>
    <dgm:pt modelId="{1E45FC7A-465E-4C50-BEEC-2D1D915EFE74}" type="asst">
      <dgm:prSet/>
      <dgm:spPr>
        <a:solidFill>
          <a:srgbClr val="00B0F0"/>
        </a:solidFill>
      </dgm:spPr>
      <dgm:t>
        <a:bodyPr/>
        <a:lstStyle/>
        <a:p>
          <a:r>
            <a:rPr lang="lt-LT" dirty="0"/>
            <a:t>Mokytojų pritraukimas</a:t>
          </a:r>
          <a:endParaRPr lang="en-US" dirty="0"/>
        </a:p>
        <a:p>
          <a:r>
            <a:rPr lang="lt-LT" dirty="0"/>
            <a:t> (IU, PU, BU, PM?)</a:t>
          </a:r>
        </a:p>
      </dgm:t>
    </dgm:pt>
    <dgm:pt modelId="{12BAFFB4-3A4B-4B4D-80EB-2895AE989891}" type="parTrans" cxnId="{66AD47A9-22FE-42C1-AF33-E920D07F1F70}">
      <dgm:prSet/>
      <dgm:spPr/>
      <dgm:t>
        <a:bodyPr/>
        <a:lstStyle/>
        <a:p>
          <a:endParaRPr lang="lt-LT"/>
        </a:p>
      </dgm:t>
    </dgm:pt>
    <dgm:pt modelId="{FA260315-C9D6-4626-8930-B0D22803756B}" type="sibTrans" cxnId="{66AD47A9-22FE-42C1-AF33-E920D07F1F70}">
      <dgm:prSet custT="1"/>
      <dgm:spPr/>
      <dgm:t>
        <a:bodyPr/>
        <a:lstStyle/>
        <a:p>
          <a:pPr algn="ctr"/>
          <a:r>
            <a:rPr lang="en-US" sz="1800" b="1" dirty="0"/>
            <a:t>2 </a:t>
          </a:r>
          <a:r>
            <a:rPr lang="en-US" sz="1800" b="1" dirty="0" err="1"/>
            <a:t>mln</a:t>
          </a:r>
          <a:r>
            <a:rPr lang="en-US" sz="1800" b="1" dirty="0"/>
            <a:t>. </a:t>
          </a:r>
          <a:r>
            <a:rPr lang="en-US" sz="1800" b="1" dirty="0" err="1"/>
            <a:t>Eur</a:t>
          </a:r>
          <a:endParaRPr lang="lt-LT" sz="1800" b="0" dirty="0">
            <a:solidFill>
              <a:sysClr val="windowText" lastClr="000000"/>
            </a:solidFill>
          </a:endParaRPr>
        </a:p>
      </dgm:t>
    </dgm:pt>
    <dgm:pt modelId="{55F3D5CF-5C61-43B0-8BCC-CCA2FCC970C2}" type="pres">
      <dgm:prSet presAssocID="{92126E68-AC2F-4A7F-A618-ECC8627B42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46A4DFB7-6026-43AB-A79B-121FF11663CC}" type="pres">
      <dgm:prSet presAssocID="{6E99CC20-1937-418A-9553-554730129CBD}" presName="hierRoot1" presStyleCnt="0">
        <dgm:presLayoutVars>
          <dgm:hierBranch val="init"/>
        </dgm:presLayoutVars>
      </dgm:prSet>
      <dgm:spPr/>
    </dgm:pt>
    <dgm:pt modelId="{DFA74E25-3E37-4F7F-921D-D2D81A0A9FA6}" type="pres">
      <dgm:prSet presAssocID="{6E99CC20-1937-418A-9553-554730129CBD}" presName="rootComposite1" presStyleCnt="0"/>
      <dgm:spPr/>
    </dgm:pt>
    <dgm:pt modelId="{EB21C8A0-FF34-456C-8E1F-E92DB38D7B6B}" type="pres">
      <dgm:prSet presAssocID="{6E99CC20-1937-418A-9553-554730129CBD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lt-LT"/>
        </a:p>
      </dgm:t>
    </dgm:pt>
    <dgm:pt modelId="{C2AC4D23-AE4E-47AA-9C75-5738AACFE110}" type="pres">
      <dgm:prSet presAssocID="{6E99CC20-1937-418A-9553-554730129CBD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lt-LT"/>
        </a:p>
      </dgm:t>
    </dgm:pt>
    <dgm:pt modelId="{4D144157-DBF0-429D-A852-DFCF8B427502}" type="pres">
      <dgm:prSet presAssocID="{6E99CC20-1937-418A-9553-554730129CBD}" presName="rootConnector1" presStyleLbl="node1" presStyleIdx="0" presStyleCnt="3"/>
      <dgm:spPr/>
      <dgm:t>
        <a:bodyPr/>
        <a:lstStyle/>
        <a:p>
          <a:endParaRPr lang="lt-LT"/>
        </a:p>
      </dgm:t>
    </dgm:pt>
    <dgm:pt modelId="{07D12579-E206-49B7-8E0A-F716F5E50A5F}" type="pres">
      <dgm:prSet presAssocID="{6E99CC20-1937-418A-9553-554730129CBD}" presName="hierChild2" presStyleCnt="0"/>
      <dgm:spPr/>
    </dgm:pt>
    <dgm:pt modelId="{1E5C28DB-FA82-40C9-878B-3F3BCAA8CBB6}" type="pres">
      <dgm:prSet presAssocID="{CEC59ADE-2BC9-46C2-9EAC-5769F03EECA9}" presName="Name37" presStyleLbl="parChTrans1D2" presStyleIdx="0" presStyleCnt="3"/>
      <dgm:spPr/>
      <dgm:t>
        <a:bodyPr/>
        <a:lstStyle/>
        <a:p>
          <a:endParaRPr lang="lt-LT"/>
        </a:p>
      </dgm:t>
    </dgm:pt>
    <dgm:pt modelId="{4E8AB1F3-4334-4970-AEF4-83A6EE079AC9}" type="pres">
      <dgm:prSet presAssocID="{D1D420A9-50DC-4DCB-A0BF-3CA3150E3B36}" presName="hierRoot2" presStyleCnt="0">
        <dgm:presLayoutVars>
          <dgm:hierBranch val="init"/>
        </dgm:presLayoutVars>
      </dgm:prSet>
      <dgm:spPr/>
    </dgm:pt>
    <dgm:pt modelId="{F7E6AAA9-48C2-4DD5-84F0-6E28DA8B772B}" type="pres">
      <dgm:prSet presAssocID="{D1D420A9-50DC-4DCB-A0BF-3CA3150E3B36}" presName="rootComposite" presStyleCnt="0"/>
      <dgm:spPr/>
    </dgm:pt>
    <dgm:pt modelId="{A22C450A-2EBF-4BCD-8678-6B88DFD6AAA3}" type="pres">
      <dgm:prSet presAssocID="{D1D420A9-50DC-4DCB-A0BF-3CA3150E3B36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lt-LT"/>
        </a:p>
      </dgm:t>
    </dgm:pt>
    <dgm:pt modelId="{89FDC4A7-163C-422F-93F4-89A81F8BFDC4}" type="pres">
      <dgm:prSet presAssocID="{D1D420A9-50DC-4DCB-A0BF-3CA3150E3B36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lt-LT"/>
        </a:p>
      </dgm:t>
    </dgm:pt>
    <dgm:pt modelId="{1AA11A64-3F23-47D7-9460-0F99DC9EB29B}" type="pres">
      <dgm:prSet presAssocID="{D1D420A9-50DC-4DCB-A0BF-3CA3150E3B36}" presName="rootConnector" presStyleLbl="node2" presStyleIdx="0" presStyleCnt="0"/>
      <dgm:spPr/>
      <dgm:t>
        <a:bodyPr/>
        <a:lstStyle/>
        <a:p>
          <a:endParaRPr lang="lt-LT"/>
        </a:p>
      </dgm:t>
    </dgm:pt>
    <dgm:pt modelId="{B431BBE7-3B49-4CC8-A5D9-20E519501216}" type="pres">
      <dgm:prSet presAssocID="{D1D420A9-50DC-4DCB-A0BF-3CA3150E3B36}" presName="hierChild4" presStyleCnt="0"/>
      <dgm:spPr/>
    </dgm:pt>
    <dgm:pt modelId="{1D2D1B39-4F75-46CB-9231-2E9B67F4FD70}" type="pres">
      <dgm:prSet presAssocID="{D1D420A9-50DC-4DCB-A0BF-3CA3150E3B36}" presName="hierChild5" presStyleCnt="0"/>
      <dgm:spPr/>
    </dgm:pt>
    <dgm:pt modelId="{C56E3179-B345-44E3-8AAF-ABAA5BA38CC5}" type="pres">
      <dgm:prSet presAssocID="{FF7B00F8-CC72-4134-A073-7B0D3721ED85}" presName="Name96" presStyleLbl="parChTrans1D3" presStyleIdx="0" presStyleCnt="2"/>
      <dgm:spPr/>
      <dgm:t>
        <a:bodyPr/>
        <a:lstStyle/>
        <a:p>
          <a:endParaRPr lang="lt-LT"/>
        </a:p>
      </dgm:t>
    </dgm:pt>
    <dgm:pt modelId="{4CF3A16E-CDCB-4A19-9B95-06D44FEC44C3}" type="pres">
      <dgm:prSet presAssocID="{F3D34774-FE12-411D-B253-D57CB1CC3DC9}" presName="hierRoot3" presStyleCnt="0">
        <dgm:presLayoutVars>
          <dgm:hierBranch val="init"/>
        </dgm:presLayoutVars>
      </dgm:prSet>
      <dgm:spPr/>
    </dgm:pt>
    <dgm:pt modelId="{FCD821D5-5CBA-4099-BC17-E401F25650C3}" type="pres">
      <dgm:prSet presAssocID="{F3D34774-FE12-411D-B253-D57CB1CC3DC9}" presName="rootComposite3" presStyleCnt="0"/>
      <dgm:spPr/>
    </dgm:pt>
    <dgm:pt modelId="{B0067C9B-88F9-48BC-85D9-41FFA96D79C6}" type="pres">
      <dgm:prSet presAssocID="{F3D34774-FE12-411D-B253-D57CB1CC3DC9}" presName="rootText3" presStyleLbl="asst1" presStyleIdx="0" presStyleCnt="2" custScaleX="125144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090F46CA-1CC2-42F2-8B34-049FC2FDDD6A}" type="pres">
      <dgm:prSet presAssocID="{F3D34774-FE12-411D-B253-D57CB1CC3DC9}" presName="titleText3" presStyleLbl="fgAcc2" presStyleIdx="0" presStyleCnt="2" custLinFactNeighborX="15008">
        <dgm:presLayoutVars>
          <dgm:chMax val="0"/>
          <dgm:chPref val="0"/>
        </dgm:presLayoutVars>
      </dgm:prSet>
      <dgm:spPr/>
      <dgm:t>
        <a:bodyPr/>
        <a:lstStyle/>
        <a:p>
          <a:endParaRPr lang="lt-LT"/>
        </a:p>
      </dgm:t>
    </dgm:pt>
    <dgm:pt modelId="{CF9050EE-5AD7-4821-A075-D288F26A684C}" type="pres">
      <dgm:prSet presAssocID="{F3D34774-FE12-411D-B253-D57CB1CC3DC9}" presName="rootConnector3" presStyleLbl="asst2" presStyleIdx="0" presStyleCnt="0"/>
      <dgm:spPr/>
      <dgm:t>
        <a:bodyPr/>
        <a:lstStyle/>
        <a:p>
          <a:endParaRPr lang="lt-LT"/>
        </a:p>
      </dgm:t>
    </dgm:pt>
    <dgm:pt modelId="{CD4D41FC-AA4C-4782-8725-B96548C49EF0}" type="pres">
      <dgm:prSet presAssocID="{F3D34774-FE12-411D-B253-D57CB1CC3DC9}" presName="hierChild6" presStyleCnt="0"/>
      <dgm:spPr/>
    </dgm:pt>
    <dgm:pt modelId="{E3B433A6-8E71-4AE9-B814-F4EA84DE03AF}" type="pres">
      <dgm:prSet presAssocID="{F3D34774-FE12-411D-B253-D57CB1CC3DC9}" presName="hierChild7" presStyleCnt="0"/>
      <dgm:spPr/>
    </dgm:pt>
    <dgm:pt modelId="{208CD7F3-1084-456A-870A-C3856866422E}" type="pres">
      <dgm:prSet presAssocID="{12BAFFB4-3A4B-4B4D-80EB-2895AE989891}" presName="Name96" presStyleLbl="parChTrans1D3" presStyleIdx="1" presStyleCnt="2"/>
      <dgm:spPr/>
      <dgm:t>
        <a:bodyPr/>
        <a:lstStyle/>
        <a:p>
          <a:endParaRPr lang="lt-LT"/>
        </a:p>
      </dgm:t>
    </dgm:pt>
    <dgm:pt modelId="{7E40DEE3-C316-4EC6-94C0-52DBE7C0B4D2}" type="pres">
      <dgm:prSet presAssocID="{1E45FC7A-465E-4C50-BEEC-2D1D915EFE74}" presName="hierRoot3" presStyleCnt="0">
        <dgm:presLayoutVars>
          <dgm:hierBranch val="init"/>
        </dgm:presLayoutVars>
      </dgm:prSet>
      <dgm:spPr/>
    </dgm:pt>
    <dgm:pt modelId="{FF0D2969-7046-45F1-9BB6-D8171E7E26EF}" type="pres">
      <dgm:prSet presAssocID="{1E45FC7A-465E-4C50-BEEC-2D1D915EFE74}" presName="rootComposite3" presStyleCnt="0"/>
      <dgm:spPr/>
    </dgm:pt>
    <dgm:pt modelId="{AE938103-7C6B-4204-AC8B-29C5B2D240CF}" type="pres">
      <dgm:prSet presAssocID="{1E45FC7A-465E-4C50-BEEC-2D1D915EFE74}" presName="rootText3" presStyleLbl="asst1" presStyleIdx="1" presStyleCnt="2" custScaleX="120172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09DD993A-30B5-4D4F-94BA-8B0840D674E4}" type="pres">
      <dgm:prSet presAssocID="{1E45FC7A-465E-4C50-BEEC-2D1D915EFE74}" presName="titleText3" presStyleLbl="fgAcc2" presStyleIdx="1" presStyleCnt="2" custLinFactNeighborX="13132">
        <dgm:presLayoutVars>
          <dgm:chMax val="0"/>
          <dgm:chPref val="0"/>
        </dgm:presLayoutVars>
      </dgm:prSet>
      <dgm:spPr/>
      <dgm:t>
        <a:bodyPr/>
        <a:lstStyle/>
        <a:p>
          <a:endParaRPr lang="lt-LT"/>
        </a:p>
      </dgm:t>
    </dgm:pt>
    <dgm:pt modelId="{581DE754-C51D-4B3C-B42A-3842053218C7}" type="pres">
      <dgm:prSet presAssocID="{1E45FC7A-465E-4C50-BEEC-2D1D915EFE74}" presName="rootConnector3" presStyleLbl="asst2" presStyleIdx="0" presStyleCnt="0"/>
      <dgm:spPr/>
      <dgm:t>
        <a:bodyPr/>
        <a:lstStyle/>
        <a:p>
          <a:endParaRPr lang="lt-LT"/>
        </a:p>
      </dgm:t>
    </dgm:pt>
    <dgm:pt modelId="{23511F7A-DBB0-48E3-B3E9-E4E93377E8A0}" type="pres">
      <dgm:prSet presAssocID="{1E45FC7A-465E-4C50-BEEC-2D1D915EFE74}" presName="hierChild6" presStyleCnt="0"/>
      <dgm:spPr/>
    </dgm:pt>
    <dgm:pt modelId="{A2417506-3D34-4E16-9CF1-C461E4A60814}" type="pres">
      <dgm:prSet presAssocID="{1E45FC7A-465E-4C50-BEEC-2D1D915EFE74}" presName="hierChild7" presStyleCnt="0"/>
      <dgm:spPr/>
    </dgm:pt>
    <dgm:pt modelId="{0B17C69F-4B69-4655-A739-02BD9AC4B781}" type="pres">
      <dgm:prSet presAssocID="{CC0A400F-F730-4D15-B334-C47735933707}" presName="Name37" presStyleLbl="parChTrans1D2" presStyleIdx="1" presStyleCnt="3"/>
      <dgm:spPr/>
      <dgm:t>
        <a:bodyPr/>
        <a:lstStyle/>
        <a:p>
          <a:endParaRPr lang="lt-LT"/>
        </a:p>
      </dgm:t>
    </dgm:pt>
    <dgm:pt modelId="{0587F209-E6D9-4E80-92BC-41281925CE93}" type="pres">
      <dgm:prSet presAssocID="{DF37FB7B-4E96-4B4E-B09C-F88F9C48F6AC}" presName="hierRoot2" presStyleCnt="0">
        <dgm:presLayoutVars>
          <dgm:hierBranch val="init"/>
        </dgm:presLayoutVars>
      </dgm:prSet>
      <dgm:spPr/>
    </dgm:pt>
    <dgm:pt modelId="{317E28EF-E6C9-4E58-85AD-69EB755FC8B3}" type="pres">
      <dgm:prSet presAssocID="{DF37FB7B-4E96-4B4E-B09C-F88F9C48F6AC}" presName="rootComposite" presStyleCnt="0"/>
      <dgm:spPr/>
    </dgm:pt>
    <dgm:pt modelId="{C00D30F4-F6B3-4D76-A516-2FF6D32C852A}" type="pres">
      <dgm:prSet presAssocID="{DF37FB7B-4E96-4B4E-B09C-F88F9C48F6AC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lt-LT"/>
        </a:p>
      </dgm:t>
    </dgm:pt>
    <dgm:pt modelId="{65D5E036-9C1C-48C9-AE03-814A5A5B7A7B}" type="pres">
      <dgm:prSet presAssocID="{DF37FB7B-4E96-4B4E-B09C-F88F9C48F6AC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lt-LT"/>
        </a:p>
      </dgm:t>
    </dgm:pt>
    <dgm:pt modelId="{B0E55D86-CE5D-437D-BF4E-EE3D7B4FA9DB}" type="pres">
      <dgm:prSet presAssocID="{DF37FB7B-4E96-4B4E-B09C-F88F9C48F6AC}" presName="rootConnector" presStyleLbl="node2" presStyleIdx="0" presStyleCnt="0"/>
      <dgm:spPr/>
      <dgm:t>
        <a:bodyPr/>
        <a:lstStyle/>
        <a:p>
          <a:endParaRPr lang="lt-LT"/>
        </a:p>
      </dgm:t>
    </dgm:pt>
    <dgm:pt modelId="{C7C35C18-F590-4F32-BFE9-F9120A102718}" type="pres">
      <dgm:prSet presAssocID="{DF37FB7B-4E96-4B4E-B09C-F88F9C48F6AC}" presName="hierChild4" presStyleCnt="0"/>
      <dgm:spPr/>
    </dgm:pt>
    <dgm:pt modelId="{E469B009-1390-47A1-B0ED-ED1C273DA5F7}" type="pres">
      <dgm:prSet presAssocID="{DF37FB7B-4E96-4B4E-B09C-F88F9C48F6AC}" presName="hierChild5" presStyleCnt="0"/>
      <dgm:spPr/>
    </dgm:pt>
    <dgm:pt modelId="{2F8EC4C4-5CA5-483A-94B6-8638ADEBEC72}" type="pres">
      <dgm:prSet presAssocID="{6FBD76A4-95DB-4E51-827E-4CA18E58EF42}" presName="Name37" presStyleLbl="parChTrans1D2" presStyleIdx="2" presStyleCnt="3"/>
      <dgm:spPr/>
      <dgm:t>
        <a:bodyPr/>
        <a:lstStyle/>
        <a:p>
          <a:endParaRPr lang="lt-LT"/>
        </a:p>
      </dgm:t>
    </dgm:pt>
    <dgm:pt modelId="{9AD11D5B-C0F7-4F92-B2F0-725F434B5D6E}" type="pres">
      <dgm:prSet presAssocID="{8A7214D8-F9A8-433F-AEF7-14C06654D154}" presName="hierRoot2" presStyleCnt="0">
        <dgm:presLayoutVars>
          <dgm:hierBranch val="init"/>
        </dgm:presLayoutVars>
      </dgm:prSet>
      <dgm:spPr/>
    </dgm:pt>
    <dgm:pt modelId="{C7F3FFE2-8065-46FE-AC0A-BE9F610EBC25}" type="pres">
      <dgm:prSet presAssocID="{8A7214D8-F9A8-433F-AEF7-14C06654D154}" presName="rootComposite" presStyleCnt="0"/>
      <dgm:spPr/>
    </dgm:pt>
    <dgm:pt modelId="{6D90EEE1-902D-475D-8BE4-D9CFC8D5F758}" type="pres">
      <dgm:prSet presAssocID="{8A7214D8-F9A8-433F-AEF7-14C06654D154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lt-LT"/>
        </a:p>
      </dgm:t>
    </dgm:pt>
    <dgm:pt modelId="{87FF9164-5E8E-4DC8-AE8F-85CE62C23A9C}" type="pres">
      <dgm:prSet presAssocID="{8A7214D8-F9A8-433F-AEF7-14C06654D154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lt-LT"/>
        </a:p>
      </dgm:t>
    </dgm:pt>
    <dgm:pt modelId="{DA55C769-1E62-4774-95F5-A8DB43C414BF}" type="pres">
      <dgm:prSet presAssocID="{8A7214D8-F9A8-433F-AEF7-14C06654D154}" presName="rootConnector" presStyleLbl="node2" presStyleIdx="0" presStyleCnt="0"/>
      <dgm:spPr/>
      <dgm:t>
        <a:bodyPr/>
        <a:lstStyle/>
        <a:p>
          <a:endParaRPr lang="lt-LT"/>
        </a:p>
      </dgm:t>
    </dgm:pt>
    <dgm:pt modelId="{43C233A0-8AD7-4ADA-8F19-C45B4A67AA0F}" type="pres">
      <dgm:prSet presAssocID="{8A7214D8-F9A8-433F-AEF7-14C06654D154}" presName="hierChild4" presStyleCnt="0"/>
      <dgm:spPr/>
    </dgm:pt>
    <dgm:pt modelId="{A3667A72-64E7-4C6C-B907-F71E098345B6}" type="pres">
      <dgm:prSet presAssocID="{8A7214D8-F9A8-433F-AEF7-14C06654D154}" presName="hierChild5" presStyleCnt="0"/>
      <dgm:spPr/>
    </dgm:pt>
    <dgm:pt modelId="{7CDD292C-83E9-4DB3-8130-0AF5E3CFB7A0}" type="pres">
      <dgm:prSet presAssocID="{6E99CC20-1937-418A-9553-554730129CBD}" presName="hierChild3" presStyleCnt="0"/>
      <dgm:spPr/>
    </dgm:pt>
  </dgm:ptLst>
  <dgm:cxnLst>
    <dgm:cxn modelId="{5C6C1419-C1E8-4997-B377-2F4BB898DF81}" type="presOf" srcId="{F3D34774-FE12-411D-B253-D57CB1CC3DC9}" destId="{CF9050EE-5AD7-4821-A075-D288F26A684C}" srcOrd="1" destOrd="0" presId="urn:microsoft.com/office/officeart/2008/layout/NameandTitleOrganizationalChart"/>
    <dgm:cxn modelId="{18870811-7B8A-4125-B3B9-723F4D16B54F}" srcId="{92126E68-AC2F-4A7F-A618-ECC8627B4298}" destId="{6E99CC20-1937-418A-9553-554730129CBD}" srcOrd="0" destOrd="0" parTransId="{81C429F9-23C0-4764-8488-0D5436C4D163}" sibTransId="{7ED2A92A-4387-4844-8256-0CB757929BDF}"/>
    <dgm:cxn modelId="{B4671442-D796-4BC2-9435-1B9CB0313305}" type="presOf" srcId="{6E99CC20-1937-418A-9553-554730129CBD}" destId="{4D144157-DBF0-429D-A852-DFCF8B427502}" srcOrd="1" destOrd="0" presId="urn:microsoft.com/office/officeart/2008/layout/NameandTitleOrganizationalChart"/>
    <dgm:cxn modelId="{B5FB1BF4-2F04-40F9-9829-42EA028481A6}" srcId="{D1D420A9-50DC-4DCB-A0BF-3CA3150E3B36}" destId="{F3D34774-FE12-411D-B253-D57CB1CC3DC9}" srcOrd="0" destOrd="0" parTransId="{FF7B00F8-CC72-4134-A073-7B0D3721ED85}" sibTransId="{7AAD2381-304B-45A1-8D45-925CB674F162}"/>
    <dgm:cxn modelId="{17F840A9-2F00-4D8E-88F2-E3A9E1340DD3}" type="presOf" srcId="{D1D420A9-50DC-4DCB-A0BF-3CA3150E3B36}" destId="{A22C450A-2EBF-4BCD-8678-6B88DFD6AAA3}" srcOrd="0" destOrd="0" presId="urn:microsoft.com/office/officeart/2008/layout/NameandTitleOrganizationalChart"/>
    <dgm:cxn modelId="{9D0C0268-DC51-4945-ADF9-1B2AE95C2ABD}" type="presOf" srcId="{8A7214D8-F9A8-433F-AEF7-14C06654D154}" destId="{DA55C769-1E62-4774-95F5-A8DB43C414BF}" srcOrd="1" destOrd="0" presId="urn:microsoft.com/office/officeart/2008/layout/NameandTitleOrganizationalChart"/>
    <dgm:cxn modelId="{5726E124-7A32-4733-A61F-668813988820}" type="presOf" srcId="{1E45FC7A-465E-4C50-BEEC-2D1D915EFE74}" destId="{581DE754-C51D-4B3C-B42A-3842053218C7}" srcOrd="1" destOrd="0" presId="urn:microsoft.com/office/officeart/2008/layout/NameandTitleOrganizationalChart"/>
    <dgm:cxn modelId="{0D950345-9E89-448B-90B0-BA2BD17D3081}" type="presOf" srcId="{CC0A400F-F730-4D15-B334-C47735933707}" destId="{0B17C69F-4B69-4655-A739-02BD9AC4B781}" srcOrd="0" destOrd="0" presId="urn:microsoft.com/office/officeart/2008/layout/NameandTitleOrganizationalChart"/>
    <dgm:cxn modelId="{F72596EF-A877-4C75-A966-AF3A15372B79}" srcId="{6E99CC20-1937-418A-9553-554730129CBD}" destId="{D1D420A9-50DC-4DCB-A0BF-3CA3150E3B36}" srcOrd="0" destOrd="0" parTransId="{CEC59ADE-2BC9-46C2-9EAC-5769F03EECA9}" sibTransId="{D4AE78BE-6FCB-42CA-9392-71FC053DE409}"/>
    <dgm:cxn modelId="{5BB2E619-D5B1-4330-BE9E-8890A912C00F}" type="presOf" srcId="{B44CBFDB-5758-4509-BD6B-44F90979A26E}" destId="{65D5E036-9C1C-48C9-AE03-814A5A5B7A7B}" srcOrd="0" destOrd="0" presId="urn:microsoft.com/office/officeart/2008/layout/NameandTitleOrganizationalChart"/>
    <dgm:cxn modelId="{B41E4B51-CF01-4532-8BA3-EDA6F64257CB}" type="presOf" srcId="{F3D34774-FE12-411D-B253-D57CB1CC3DC9}" destId="{B0067C9B-88F9-48BC-85D9-41FFA96D79C6}" srcOrd="0" destOrd="0" presId="urn:microsoft.com/office/officeart/2008/layout/NameandTitleOrganizationalChart"/>
    <dgm:cxn modelId="{5523167B-BCE3-44A6-ACBB-B0C7D3B49B74}" srcId="{6E99CC20-1937-418A-9553-554730129CBD}" destId="{8A7214D8-F9A8-433F-AEF7-14C06654D154}" srcOrd="2" destOrd="0" parTransId="{6FBD76A4-95DB-4E51-827E-4CA18E58EF42}" sibTransId="{84F064C4-D266-4B28-8224-4330EF461955}"/>
    <dgm:cxn modelId="{78179269-18FF-43D2-B539-5A4F8B404163}" type="presOf" srcId="{D4AE78BE-6FCB-42CA-9392-71FC053DE409}" destId="{89FDC4A7-163C-422F-93F4-89A81F8BFDC4}" srcOrd="0" destOrd="0" presId="urn:microsoft.com/office/officeart/2008/layout/NameandTitleOrganizationalChart"/>
    <dgm:cxn modelId="{DD71DB70-EB08-4554-9373-D0F1F33814C8}" type="presOf" srcId="{CEC59ADE-2BC9-46C2-9EAC-5769F03EECA9}" destId="{1E5C28DB-FA82-40C9-878B-3F3BCAA8CBB6}" srcOrd="0" destOrd="0" presId="urn:microsoft.com/office/officeart/2008/layout/NameandTitleOrganizationalChart"/>
    <dgm:cxn modelId="{BDAF0C13-14C9-48D4-AC78-F95168686A89}" srcId="{6E99CC20-1937-418A-9553-554730129CBD}" destId="{DF37FB7B-4E96-4B4E-B09C-F88F9C48F6AC}" srcOrd="1" destOrd="0" parTransId="{CC0A400F-F730-4D15-B334-C47735933707}" sibTransId="{B44CBFDB-5758-4509-BD6B-44F90979A26E}"/>
    <dgm:cxn modelId="{5DB15D5D-1E9F-4004-AC1D-F1A11A9D1404}" type="presOf" srcId="{6E99CC20-1937-418A-9553-554730129CBD}" destId="{EB21C8A0-FF34-456C-8E1F-E92DB38D7B6B}" srcOrd="0" destOrd="0" presId="urn:microsoft.com/office/officeart/2008/layout/NameandTitleOrganizationalChart"/>
    <dgm:cxn modelId="{8E87710B-0838-4488-8113-F2B46D8B5CD1}" type="presOf" srcId="{7AAD2381-304B-45A1-8D45-925CB674F162}" destId="{090F46CA-1CC2-42F2-8B34-049FC2FDDD6A}" srcOrd="0" destOrd="0" presId="urn:microsoft.com/office/officeart/2008/layout/NameandTitleOrganizationalChart"/>
    <dgm:cxn modelId="{3FE8E013-2437-45E5-9D79-1B333345006C}" type="presOf" srcId="{1E45FC7A-465E-4C50-BEEC-2D1D915EFE74}" destId="{AE938103-7C6B-4204-AC8B-29C5B2D240CF}" srcOrd="0" destOrd="0" presId="urn:microsoft.com/office/officeart/2008/layout/NameandTitleOrganizationalChart"/>
    <dgm:cxn modelId="{7C0FB2AB-27CB-416B-8FF5-F95E45469FAE}" type="presOf" srcId="{6FBD76A4-95DB-4E51-827E-4CA18E58EF42}" destId="{2F8EC4C4-5CA5-483A-94B6-8638ADEBEC72}" srcOrd="0" destOrd="0" presId="urn:microsoft.com/office/officeart/2008/layout/NameandTitleOrganizationalChart"/>
    <dgm:cxn modelId="{3F846134-CB82-4C1C-8D55-6EBBAD4CECAC}" type="presOf" srcId="{84F064C4-D266-4B28-8224-4330EF461955}" destId="{87FF9164-5E8E-4DC8-AE8F-85CE62C23A9C}" srcOrd="0" destOrd="0" presId="urn:microsoft.com/office/officeart/2008/layout/NameandTitleOrganizationalChart"/>
    <dgm:cxn modelId="{5C214601-6F27-4B3A-B4F0-88DFABC93DBA}" type="presOf" srcId="{7ED2A92A-4387-4844-8256-0CB757929BDF}" destId="{C2AC4D23-AE4E-47AA-9C75-5738AACFE110}" srcOrd="0" destOrd="0" presId="urn:microsoft.com/office/officeart/2008/layout/NameandTitleOrganizationalChart"/>
    <dgm:cxn modelId="{9AE71879-3483-4DC3-B4F2-51028C11ACA3}" type="presOf" srcId="{FF7B00F8-CC72-4134-A073-7B0D3721ED85}" destId="{C56E3179-B345-44E3-8AAF-ABAA5BA38CC5}" srcOrd="0" destOrd="0" presId="urn:microsoft.com/office/officeart/2008/layout/NameandTitleOrganizationalChart"/>
    <dgm:cxn modelId="{B5FB7A32-25B8-476E-B104-C022B2473CCA}" type="presOf" srcId="{92126E68-AC2F-4A7F-A618-ECC8627B4298}" destId="{55F3D5CF-5C61-43B0-8BCC-CCA2FCC970C2}" srcOrd="0" destOrd="0" presId="urn:microsoft.com/office/officeart/2008/layout/NameandTitleOrganizationalChart"/>
    <dgm:cxn modelId="{D42F1F96-D4DD-42EE-9F90-5771E435D4C0}" type="presOf" srcId="{8A7214D8-F9A8-433F-AEF7-14C06654D154}" destId="{6D90EEE1-902D-475D-8BE4-D9CFC8D5F758}" srcOrd="0" destOrd="0" presId="urn:microsoft.com/office/officeart/2008/layout/NameandTitleOrganizationalChart"/>
    <dgm:cxn modelId="{1C96ADDD-0994-4FCF-A852-77B84CAFE55F}" type="presOf" srcId="{D1D420A9-50DC-4DCB-A0BF-3CA3150E3B36}" destId="{1AA11A64-3F23-47D7-9460-0F99DC9EB29B}" srcOrd="1" destOrd="0" presId="urn:microsoft.com/office/officeart/2008/layout/NameandTitleOrganizationalChart"/>
    <dgm:cxn modelId="{5C19BE71-315C-403B-B06B-6006A018560E}" type="presOf" srcId="{DF37FB7B-4E96-4B4E-B09C-F88F9C48F6AC}" destId="{C00D30F4-F6B3-4D76-A516-2FF6D32C852A}" srcOrd="0" destOrd="0" presId="urn:microsoft.com/office/officeart/2008/layout/NameandTitleOrganizationalChart"/>
    <dgm:cxn modelId="{2F7B620E-EF54-46FB-91D8-498C2FEADDBE}" type="presOf" srcId="{12BAFFB4-3A4B-4B4D-80EB-2895AE989891}" destId="{208CD7F3-1084-456A-870A-C3856866422E}" srcOrd="0" destOrd="0" presId="urn:microsoft.com/office/officeart/2008/layout/NameandTitleOrganizationalChart"/>
    <dgm:cxn modelId="{836678C7-BF1E-43E7-B128-0170ED4023A2}" type="presOf" srcId="{DF37FB7B-4E96-4B4E-B09C-F88F9C48F6AC}" destId="{B0E55D86-CE5D-437D-BF4E-EE3D7B4FA9DB}" srcOrd="1" destOrd="0" presId="urn:microsoft.com/office/officeart/2008/layout/NameandTitleOrganizationalChart"/>
    <dgm:cxn modelId="{66AD47A9-22FE-42C1-AF33-E920D07F1F70}" srcId="{D1D420A9-50DC-4DCB-A0BF-3CA3150E3B36}" destId="{1E45FC7A-465E-4C50-BEEC-2D1D915EFE74}" srcOrd="1" destOrd="0" parTransId="{12BAFFB4-3A4B-4B4D-80EB-2895AE989891}" sibTransId="{FA260315-C9D6-4626-8930-B0D22803756B}"/>
    <dgm:cxn modelId="{687B1E58-89A5-4B66-8BA5-64CF610D74CC}" type="presOf" srcId="{FA260315-C9D6-4626-8930-B0D22803756B}" destId="{09DD993A-30B5-4D4F-94BA-8B0840D674E4}" srcOrd="0" destOrd="0" presId="urn:microsoft.com/office/officeart/2008/layout/NameandTitleOrganizationalChart"/>
    <dgm:cxn modelId="{035E7732-1517-47E0-8017-DAD2B87DE6DB}" type="presParOf" srcId="{55F3D5CF-5C61-43B0-8BCC-CCA2FCC970C2}" destId="{46A4DFB7-6026-43AB-A79B-121FF11663CC}" srcOrd="0" destOrd="0" presId="urn:microsoft.com/office/officeart/2008/layout/NameandTitleOrganizationalChart"/>
    <dgm:cxn modelId="{587362E0-99B8-4BDD-92A5-F8F48A033B0F}" type="presParOf" srcId="{46A4DFB7-6026-43AB-A79B-121FF11663CC}" destId="{DFA74E25-3E37-4F7F-921D-D2D81A0A9FA6}" srcOrd="0" destOrd="0" presId="urn:microsoft.com/office/officeart/2008/layout/NameandTitleOrganizationalChart"/>
    <dgm:cxn modelId="{30739514-A0E0-44F9-BC66-EA18B65F4480}" type="presParOf" srcId="{DFA74E25-3E37-4F7F-921D-D2D81A0A9FA6}" destId="{EB21C8A0-FF34-456C-8E1F-E92DB38D7B6B}" srcOrd="0" destOrd="0" presId="urn:microsoft.com/office/officeart/2008/layout/NameandTitleOrganizationalChart"/>
    <dgm:cxn modelId="{60D26859-FAB2-4447-9FD6-544048E04B63}" type="presParOf" srcId="{DFA74E25-3E37-4F7F-921D-D2D81A0A9FA6}" destId="{C2AC4D23-AE4E-47AA-9C75-5738AACFE110}" srcOrd="1" destOrd="0" presId="urn:microsoft.com/office/officeart/2008/layout/NameandTitleOrganizationalChart"/>
    <dgm:cxn modelId="{206F2D48-2AA0-4FF0-8534-D398D3D84B59}" type="presParOf" srcId="{DFA74E25-3E37-4F7F-921D-D2D81A0A9FA6}" destId="{4D144157-DBF0-429D-A852-DFCF8B427502}" srcOrd="2" destOrd="0" presId="urn:microsoft.com/office/officeart/2008/layout/NameandTitleOrganizationalChart"/>
    <dgm:cxn modelId="{0522B80A-4686-4B83-B1E6-6F4C9AEC5CEB}" type="presParOf" srcId="{46A4DFB7-6026-43AB-A79B-121FF11663CC}" destId="{07D12579-E206-49B7-8E0A-F716F5E50A5F}" srcOrd="1" destOrd="0" presId="urn:microsoft.com/office/officeart/2008/layout/NameandTitleOrganizationalChart"/>
    <dgm:cxn modelId="{4F0F52F4-1B8E-4307-8080-6670761545B7}" type="presParOf" srcId="{07D12579-E206-49B7-8E0A-F716F5E50A5F}" destId="{1E5C28DB-FA82-40C9-878B-3F3BCAA8CBB6}" srcOrd="0" destOrd="0" presId="urn:microsoft.com/office/officeart/2008/layout/NameandTitleOrganizationalChart"/>
    <dgm:cxn modelId="{3AD5CDF3-94E9-45A4-95F5-A6C706FB06EF}" type="presParOf" srcId="{07D12579-E206-49B7-8E0A-F716F5E50A5F}" destId="{4E8AB1F3-4334-4970-AEF4-83A6EE079AC9}" srcOrd="1" destOrd="0" presId="urn:microsoft.com/office/officeart/2008/layout/NameandTitleOrganizationalChart"/>
    <dgm:cxn modelId="{3670B519-6ED1-4C74-80D8-D29F970EF7CF}" type="presParOf" srcId="{4E8AB1F3-4334-4970-AEF4-83A6EE079AC9}" destId="{F7E6AAA9-48C2-4DD5-84F0-6E28DA8B772B}" srcOrd="0" destOrd="0" presId="urn:microsoft.com/office/officeart/2008/layout/NameandTitleOrganizationalChart"/>
    <dgm:cxn modelId="{4B5C5F4F-752A-40F8-ACB0-E73964FA5A44}" type="presParOf" srcId="{F7E6AAA9-48C2-4DD5-84F0-6E28DA8B772B}" destId="{A22C450A-2EBF-4BCD-8678-6B88DFD6AAA3}" srcOrd="0" destOrd="0" presId="urn:microsoft.com/office/officeart/2008/layout/NameandTitleOrganizationalChart"/>
    <dgm:cxn modelId="{2159AABF-9BBE-4782-9ADC-44CABA13C39B}" type="presParOf" srcId="{F7E6AAA9-48C2-4DD5-84F0-6E28DA8B772B}" destId="{89FDC4A7-163C-422F-93F4-89A81F8BFDC4}" srcOrd="1" destOrd="0" presId="urn:microsoft.com/office/officeart/2008/layout/NameandTitleOrganizationalChart"/>
    <dgm:cxn modelId="{BCF1C92D-6D1F-40F7-BF05-C4AE854FF4AA}" type="presParOf" srcId="{F7E6AAA9-48C2-4DD5-84F0-6E28DA8B772B}" destId="{1AA11A64-3F23-47D7-9460-0F99DC9EB29B}" srcOrd="2" destOrd="0" presId="urn:microsoft.com/office/officeart/2008/layout/NameandTitleOrganizationalChart"/>
    <dgm:cxn modelId="{B32D6310-062C-4645-AF6B-C8EFC5444567}" type="presParOf" srcId="{4E8AB1F3-4334-4970-AEF4-83A6EE079AC9}" destId="{B431BBE7-3B49-4CC8-A5D9-20E519501216}" srcOrd="1" destOrd="0" presId="urn:microsoft.com/office/officeart/2008/layout/NameandTitleOrganizationalChart"/>
    <dgm:cxn modelId="{0CCDF7D4-8E1A-4174-B46E-30EE2C1D9160}" type="presParOf" srcId="{4E8AB1F3-4334-4970-AEF4-83A6EE079AC9}" destId="{1D2D1B39-4F75-46CB-9231-2E9B67F4FD70}" srcOrd="2" destOrd="0" presId="urn:microsoft.com/office/officeart/2008/layout/NameandTitleOrganizationalChart"/>
    <dgm:cxn modelId="{D330EEE4-45C6-4980-9126-44A7DB1918C7}" type="presParOf" srcId="{1D2D1B39-4F75-46CB-9231-2E9B67F4FD70}" destId="{C56E3179-B345-44E3-8AAF-ABAA5BA38CC5}" srcOrd="0" destOrd="0" presId="urn:microsoft.com/office/officeart/2008/layout/NameandTitleOrganizationalChart"/>
    <dgm:cxn modelId="{D248C70C-22A6-4A42-9B11-49ECB0533915}" type="presParOf" srcId="{1D2D1B39-4F75-46CB-9231-2E9B67F4FD70}" destId="{4CF3A16E-CDCB-4A19-9B95-06D44FEC44C3}" srcOrd="1" destOrd="0" presId="urn:microsoft.com/office/officeart/2008/layout/NameandTitleOrganizationalChart"/>
    <dgm:cxn modelId="{FA5C34DE-24FB-4D08-A2D7-474FA9E1435A}" type="presParOf" srcId="{4CF3A16E-CDCB-4A19-9B95-06D44FEC44C3}" destId="{FCD821D5-5CBA-4099-BC17-E401F25650C3}" srcOrd="0" destOrd="0" presId="urn:microsoft.com/office/officeart/2008/layout/NameandTitleOrganizationalChart"/>
    <dgm:cxn modelId="{FB88B63F-4C64-4F45-878F-6566D999472A}" type="presParOf" srcId="{FCD821D5-5CBA-4099-BC17-E401F25650C3}" destId="{B0067C9B-88F9-48BC-85D9-41FFA96D79C6}" srcOrd="0" destOrd="0" presId="urn:microsoft.com/office/officeart/2008/layout/NameandTitleOrganizationalChart"/>
    <dgm:cxn modelId="{DD6D4BF2-0624-4EE3-97C3-8BC86F5D14AB}" type="presParOf" srcId="{FCD821D5-5CBA-4099-BC17-E401F25650C3}" destId="{090F46CA-1CC2-42F2-8B34-049FC2FDDD6A}" srcOrd="1" destOrd="0" presId="urn:microsoft.com/office/officeart/2008/layout/NameandTitleOrganizationalChart"/>
    <dgm:cxn modelId="{A9F97EE0-85B0-4D63-90CB-AFA5E0272079}" type="presParOf" srcId="{FCD821D5-5CBA-4099-BC17-E401F25650C3}" destId="{CF9050EE-5AD7-4821-A075-D288F26A684C}" srcOrd="2" destOrd="0" presId="urn:microsoft.com/office/officeart/2008/layout/NameandTitleOrganizationalChart"/>
    <dgm:cxn modelId="{00ABDAF7-4E24-4208-A079-ECF1B8308B80}" type="presParOf" srcId="{4CF3A16E-CDCB-4A19-9B95-06D44FEC44C3}" destId="{CD4D41FC-AA4C-4782-8725-B96548C49EF0}" srcOrd="1" destOrd="0" presId="urn:microsoft.com/office/officeart/2008/layout/NameandTitleOrganizationalChart"/>
    <dgm:cxn modelId="{2A73B551-4A7D-4DDE-9520-436CDD915C46}" type="presParOf" srcId="{4CF3A16E-CDCB-4A19-9B95-06D44FEC44C3}" destId="{E3B433A6-8E71-4AE9-B814-F4EA84DE03AF}" srcOrd="2" destOrd="0" presId="urn:microsoft.com/office/officeart/2008/layout/NameandTitleOrganizationalChart"/>
    <dgm:cxn modelId="{C5C3E6C9-61FC-489A-9D8B-9A60FB7D297E}" type="presParOf" srcId="{1D2D1B39-4F75-46CB-9231-2E9B67F4FD70}" destId="{208CD7F3-1084-456A-870A-C3856866422E}" srcOrd="2" destOrd="0" presId="urn:microsoft.com/office/officeart/2008/layout/NameandTitleOrganizationalChart"/>
    <dgm:cxn modelId="{391790CA-A046-44E3-904D-77DF69DD4CEB}" type="presParOf" srcId="{1D2D1B39-4F75-46CB-9231-2E9B67F4FD70}" destId="{7E40DEE3-C316-4EC6-94C0-52DBE7C0B4D2}" srcOrd="3" destOrd="0" presId="urn:microsoft.com/office/officeart/2008/layout/NameandTitleOrganizationalChart"/>
    <dgm:cxn modelId="{71A7BC46-8EC4-4A78-95CC-848C62767203}" type="presParOf" srcId="{7E40DEE3-C316-4EC6-94C0-52DBE7C0B4D2}" destId="{FF0D2969-7046-45F1-9BB6-D8171E7E26EF}" srcOrd="0" destOrd="0" presId="urn:microsoft.com/office/officeart/2008/layout/NameandTitleOrganizationalChart"/>
    <dgm:cxn modelId="{97A06C4C-9093-4F6B-A072-452757DBFAAB}" type="presParOf" srcId="{FF0D2969-7046-45F1-9BB6-D8171E7E26EF}" destId="{AE938103-7C6B-4204-AC8B-29C5B2D240CF}" srcOrd="0" destOrd="0" presId="urn:microsoft.com/office/officeart/2008/layout/NameandTitleOrganizationalChart"/>
    <dgm:cxn modelId="{A5252B8D-D9D1-488B-A532-5A192058BAA4}" type="presParOf" srcId="{FF0D2969-7046-45F1-9BB6-D8171E7E26EF}" destId="{09DD993A-30B5-4D4F-94BA-8B0840D674E4}" srcOrd="1" destOrd="0" presId="urn:microsoft.com/office/officeart/2008/layout/NameandTitleOrganizationalChart"/>
    <dgm:cxn modelId="{6653492A-0016-449B-A456-D438CB7EB2AB}" type="presParOf" srcId="{FF0D2969-7046-45F1-9BB6-D8171E7E26EF}" destId="{581DE754-C51D-4B3C-B42A-3842053218C7}" srcOrd="2" destOrd="0" presId="urn:microsoft.com/office/officeart/2008/layout/NameandTitleOrganizationalChart"/>
    <dgm:cxn modelId="{95820F1C-CD35-4898-AB0E-1CDBF408B44A}" type="presParOf" srcId="{7E40DEE3-C316-4EC6-94C0-52DBE7C0B4D2}" destId="{23511F7A-DBB0-48E3-B3E9-E4E93377E8A0}" srcOrd="1" destOrd="0" presId="urn:microsoft.com/office/officeart/2008/layout/NameandTitleOrganizationalChart"/>
    <dgm:cxn modelId="{E3036605-BD27-455F-ACF1-73F1D25D3C06}" type="presParOf" srcId="{7E40DEE3-C316-4EC6-94C0-52DBE7C0B4D2}" destId="{A2417506-3D34-4E16-9CF1-C461E4A60814}" srcOrd="2" destOrd="0" presId="urn:microsoft.com/office/officeart/2008/layout/NameandTitleOrganizationalChart"/>
    <dgm:cxn modelId="{6DBF7EE9-E262-4E91-8079-986EFEF37DB4}" type="presParOf" srcId="{07D12579-E206-49B7-8E0A-F716F5E50A5F}" destId="{0B17C69F-4B69-4655-A739-02BD9AC4B781}" srcOrd="2" destOrd="0" presId="urn:microsoft.com/office/officeart/2008/layout/NameandTitleOrganizationalChart"/>
    <dgm:cxn modelId="{D8B3796E-CE65-4A3B-B07D-E8DE73B381D2}" type="presParOf" srcId="{07D12579-E206-49B7-8E0A-F716F5E50A5F}" destId="{0587F209-E6D9-4E80-92BC-41281925CE93}" srcOrd="3" destOrd="0" presId="urn:microsoft.com/office/officeart/2008/layout/NameandTitleOrganizationalChart"/>
    <dgm:cxn modelId="{686E75CD-BB50-4A11-B949-000AB6685EFD}" type="presParOf" srcId="{0587F209-E6D9-4E80-92BC-41281925CE93}" destId="{317E28EF-E6C9-4E58-85AD-69EB755FC8B3}" srcOrd="0" destOrd="0" presId="urn:microsoft.com/office/officeart/2008/layout/NameandTitleOrganizationalChart"/>
    <dgm:cxn modelId="{B76291CB-9DB1-4E65-9AC5-A9F272D6E994}" type="presParOf" srcId="{317E28EF-E6C9-4E58-85AD-69EB755FC8B3}" destId="{C00D30F4-F6B3-4D76-A516-2FF6D32C852A}" srcOrd="0" destOrd="0" presId="urn:microsoft.com/office/officeart/2008/layout/NameandTitleOrganizationalChart"/>
    <dgm:cxn modelId="{B4656953-EF37-4613-832D-0E4468E1F8B4}" type="presParOf" srcId="{317E28EF-E6C9-4E58-85AD-69EB755FC8B3}" destId="{65D5E036-9C1C-48C9-AE03-814A5A5B7A7B}" srcOrd="1" destOrd="0" presId="urn:microsoft.com/office/officeart/2008/layout/NameandTitleOrganizationalChart"/>
    <dgm:cxn modelId="{0096A35A-7429-4AAC-8519-006160D351C9}" type="presParOf" srcId="{317E28EF-E6C9-4E58-85AD-69EB755FC8B3}" destId="{B0E55D86-CE5D-437D-BF4E-EE3D7B4FA9DB}" srcOrd="2" destOrd="0" presId="urn:microsoft.com/office/officeart/2008/layout/NameandTitleOrganizationalChart"/>
    <dgm:cxn modelId="{84C4CB46-4F70-4F35-B6B2-E1BD4CB57DBF}" type="presParOf" srcId="{0587F209-E6D9-4E80-92BC-41281925CE93}" destId="{C7C35C18-F590-4F32-BFE9-F9120A102718}" srcOrd="1" destOrd="0" presId="urn:microsoft.com/office/officeart/2008/layout/NameandTitleOrganizationalChart"/>
    <dgm:cxn modelId="{5FAACD79-4CAA-42AE-966D-F23C545501DD}" type="presParOf" srcId="{0587F209-E6D9-4E80-92BC-41281925CE93}" destId="{E469B009-1390-47A1-B0ED-ED1C273DA5F7}" srcOrd="2" destOrd="0" presId="urn:microsoft.com/office/officeart/2008/layout/NameandTitleOrganizationalChart"/>
    <dgm:cxn modelId="{3901B2AC-CA7D-4EB1-A80B-F1DE541E38BD}" type="presParOf" srcId="{07D12579-E206-49B7-8E0A-F716F5E50A5F}" destId="{2F8EC4C4-5CA5-483A-94B6-8638ADEBEC72}" srcOrd="4" destOrd="0" presId="urn:microsoft.com/office/officeart/2008/layout/NameandTitleOrganizationalChart"/>
    <dgm:cxn modelId="{18C33154-2CD7-4A01-9D47-0952B1FC4279}" type="presParOf" srcId="{07D12579-E206-49B7-8E0A-F716F5E50A5F}" destId="{9AD11D5B-C0F7-4F92-B2F0-725F434B5D6E}" srcOrd="5" destOrd="0" presId="urn:microsoft.com/office/officeart/2008/layout/NameandTitleOrganizationalChart"/>
    <dgm:cxn modelId="{FA70989B-60D7-4B00-9C1B-0B49471A4C80}" type="presParOf" srcId="{9AD11D5B-C0F7-4F92-B2F0-725F434B5D6E}" destId="{C7F3FFE2-8065-46FE-AC0A-BE9F610EBC25}" srcOrd="0" destOrd="0" presId="urn:microsoft.com/office/officeart/2008/layout/NameandTitleOrganizationalChart"/>
    <dgm:cxn modelId="{9EA0602A-E6CD-48CC-B887-B3B809AA3A07}" type="presParOf" srcId="{C7F3FFE2-8065-46FE-AC0A-BE9F610EBC25}" destId="{6D90EEE1-902D-475D-8BE4-D9CFC8D5F758}" srcOrd="0" destOrd="0" presId="urn:microsoft.com/office/officeart/2008/layout/NameandTitleOrganizationalChart"/>
    <dgm:cxn modelId="{4B3C312F-2651-4AD2-8819-BB531CFE958E}" type="presParOf" srcId="{C7F3FFE2-8065-46FE-AC0A-BE9F610EBC25}" destId="{87FF9164-5E8E-4DC8-AE8F-85CE62C23A9C}" srcOrd="1" destOrd="0" presId="urn:microsoft.com/office/officeart/2008/layout/NameandTitleOrganizationalChart"/>
    <dgm:cxn modelId="{F69F2471-031D-49E8-BA38-3994C3BDE18B}" type="presParOf" srcId="{C7F3FFE2-8065-46FE-AC0A-BE9F610EBC25}" destId="{DA55C769-1E62-4774-95F5-A8DB43C414BF}" srcOrd="2" destOrd="0" presId="urn:microsoft.com/office/officeart/2008/layout/NameandTitleOrganizationalChart"/>
    <dgm:cxn modelId="{718941A7-588D-40E1-94BA-89CB43347AE2}" type="presParOf" srcId="{9AD11D5B-C0F7-4F92-B2F0-725F434B5D6E}" destId="{43C233A0-8AD7-4ADA-8F19-C45B4A67AA0F}" srcOrd="1" destOrd="0" presId="urn:microsoft.com/office/officeart/2008/layout/NameandTitleOrganizationalChart"/>
    <dgm:cxn modelId="{627FEF41-2D99-420E-9554-07530025CF30}" type="presParOf" srcId="{9AD11D5B-C0F7-4F92-B2F0-725F434B5D6E}" destId="{A3667A72-64E7-4C6C-B907-F71E098345B6}" srcOrd="2" destOrd="0" presId="urn:microsoft.com/office/officeart/2008/layout/NameandTitleOrganizationalChart"/>
    <dgm:cxn modelId="{8F113B41-7823-429A-BC6F-3F510D9012F0}" type="presParOf" srcId="{46A4DFB7-6026-43AB-A79B-121FF11663CC}" destId="{7CDD292C-83E9-4DB3-8130-0AF5E3CFB7A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EC4C4-5CA5-483A-94B6-8638ADEBEC72}">
      <dsp:nvSpPr>
        <dsp:cNvPr id="0" name=""/>
        <dsp:cNvSpPr/>
      </dsp:nvSpPr>
      <dsp:spPr>
        <a:xfrm>
          <a:off x="5727156" y="1926759"/>
          <a:ext cx="2833614" cy="631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665"/>
              </a:lnTo>
              <a:lnTo>
                <a:pt x="2833614" y="376665"/>
              </a:lnTo>
              <a:lnTo>
                <a:pt x="2833614" y="6318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7C69F-4B69-4655-A739-02BD9AC4B781}">
      <dsp:nvSpPr>
        <dsp:cNvPr id="0" name=""/>
        <dsp:cNvSpPr/>
      </dsp:nvSpPr>
      <dsp:spPr>
        <a:xfrm>
          <a:off x="5681436" y="1926759"/>
          <a:ext cx="91440" cy="631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18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CD7F3-1084-456A-870A-C3856866422E}">
      <dsp:nvSpPr>
        <dsp:cNvPr id="0" name=""/>
        <dsp:cNvSpPr/>
      </dsp:nvSpPr>
      <dsp:spPr>
        <a:xfrm>
          <a:off x="2893541" y="3652129"/>
          <a:ext cx="360764" cy="1178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597"/>
              </a:lnTo>
              <a:lnTo>
                <a:pt x="360764" y="117859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E3179-B345-44E3-8AAF-ABAA5BA38CC5}">
      <dsp:nvSpPr>
        <dsp:cNvPr id="0" name=""/>
        <dsp:cNvSpPr/>
      </dsp:nvSpPr>
      <dsp:spPr>
        <a:xfrm>
          <a:off x="2743985" y="3652129"/>
          <a:ext cx="149556" cy="1178597"/>
        </a:xfrm>
        <a:custGeom>
          <a:avLst/>
          <a:gdLst/>
          <a:ahLst/>
          <a:cxnLst/>
          <a:rect l="0" t="0" r="0" b="0"/>
          <a:pathLst>
            <a:path>
              <a:moveTo>
                <a:pt x="149556" y="0"/>
              </a:moveTo>
              <a:lnTo>
                <a:pt x="149556" y="1178597"/>
              </a:lnTo>
              <a:lnTo>
                <a:pt x="0" y="117859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C28DB-FA82-40C9-878B-3F3BCAA8CBB6}">
      <dsp:nvSpPr>
        <dsp:cNvPr id="0" name=""/>
        <dsp:cNvSpPr/>
      </dsp:nvSpPr>
      <dsp:spPr>
        <a:xfrm>
          <a:off x="2893541" y="1926759"/>
          <a:ext cx="2833614" cy="631825"/>
        </a:xfrm>
        <a:custGeom>
          <a:avLst/>
          <a:gdLst/>
          <a:ahLst/>
          <a:cxnLst/>
          <a:rect l="0" t="0" r="0" b="0"/>
          <a:pathLst>
            <a:path>
              <a:moveTo>
                <a:pt x="2833614" y="0"/>
              </a:moveTo>
              <a:lnTo>
                <a:pt x="2833614" y="376665"/>
              </a:lnTo>
              <a:lnTo>
                <a:pt x="0" y="376665"/>
              </a:lnTo>
              <a:lnTo>
                <a:pt x="0" y="6318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1C8A0-FF34-456C-8E1F-E92DB38D7B6B}">
      <dsp:nvSpPr>
        <dsp:cNvPr id="0" name=""/>
        <dsp:cNvSpPr/>
      </dsp:nvSpPr>
      <dsp:spPr>
        <a:xfrm>
          <a:off x="4671113" y="833215"/>
          <a:ext cx="2112085" cy="1093544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54311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700" kern="1200"/>
            <a:t>BUM tinklo stiprinimas ir mokytojų personalo atnaujinimas </a:t>
          </a:r>
        </a:p>
      </dsp:txBody>
      <dsp:txXfrm>
        <a:off x="4671113" y="833215"/>
        <a:ext cx="2112085" cy="1093544"/>
      </dsp:txXfrm>
    </dsp:sp>
    <dsp:sp modelId="{C2AC4D23-AE4E-47AA-9C75-5738AACFE110}">
      <dsp:nvSpPr>
        <dsp:cNvPr id="0" name=""/>
        <dsp:cNvSpPr/>
      </dsp:nvSpPr>
      <dsp:spPr>
        <a:xfrm>
          <a:off x="5093530" y="1683750"/>
          <a:ext cx="1900876" cy="3645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14 </a:t>
          </a:r>
          <a:r>
            <a:rPr lang="en-US" sz="1800" b="1" kern="1200" dirty="0" err="1"/>
            <a:t>mln</a:t>
          </a:r>
          <a:r>
            <a:rPr lang="en-US" sz="1800" b="1" kern="1200" dirty="0"/>
            <a:t>. </a:t>
          </a:r>
          <a:r>
            <a:rPr lang="en-US" sz="1800" b="1" kern="1200" dirty="0" err="1"/>
            <a:t>Eur</a:t>
          </a:r>
          <a:endParaRPr lang="lt-LT" sz="1800" b="1" kern="1200" dirty="0"/>
        </a:p>
      </dsp:txBody>
      <dsp:txXfrm>
        <a:off x="5093530" y="1683750"/>
        <a:ext cx="1900876" cy="364514"/>
      </dsp:txXfrm>
    </dsp:sp>
    <dsp:sp modelId="{A22C450A-2EBF-4BCD-8678-6B88DFD6AAA3}">
      <dsp:nvSpPr>
        <dsp:cNvPr id="0" name=""/>
        <dsp:cNvSpPr/>
      </dsp:nvSpPr>
      <dsp:spPr>
        <a:xfrm>
          <a:off x="1837499" y="2558585"/>
          <a:ext cx="2112085" cy="1093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54311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Mokytoj</a:t>
          </a:r>
          <a:r>
            <a:rPr lang="lt-LT" sz="1700" kern="1200"/>
            <a:t>ų personalo atnaujinimas</a:t>
          </a:r>
        </a:p>
      </dsp:txBody>
      <dsp:txXfrm>
        <a:off x="1837499" y="2558585"/>
        <a:ext cx="2112085" cy="1093544"/>
      </dsp:txXfrm>
    </dsp:sp>
    <dsp:sp modelId="{89FDC4A7-163C-422F-93F4-89A81F8BFDC4}">
      <dsp:nvSpPr>
        <dsp:cNvPr id="0" name=""/>
        <dsp:cNvSpPr/>
      </dsp:nvSpPr>
      <dsp:spPr>
        <a:xfrm>
          <a:off x="2259916" y="3409119"/>
          <a:ext cx="1900876" cy="3645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3 </a:t>
          </a:r>
          <a:r>
            <a:rPr lang="en-US" sz="1800" b="1" kern="1200" dirty="0" err="1"/>
            <a:t>mln</a:t>
          </a:r>
          <a:r>
            <a:rPr lang="en-US" sz="1800" b="1" kern="1200" dirty="0"/>
            <a:t>. </a:t>
          </a:r>
          <a:r>
            <a:rPr lang="en-US" sz="1800" b="1" kern="1200" dirty="0" err="1"/>
            <a:t>Eur</a:t>
          </a:r>
          <a:endParaRPr lang="lt-LT" sz="1800" b="1" kern="1200" dirty="0"/>
        </a:p>
      </dsp:txBody>
      <dsp:txXfrm>
        <a:off x="2259916" y="3409119"/>
        <a:ext cx="1900876" cy="364514"/>
      </dsp:txXfrm>
    </dsp:sp>
    <dsp:sp modelId="{B0067C9B-88F9-48BC-85D9-41FFA96D79C6}">
      <dsp:nvSpPr>
        <dsp:cNvPr id="0" name=""/>
        <dsp:cNvSpPr/>
      </dsp:nvSpPr>
      <dsp:spPr>
        <a:xfrm>
          <a:off x="100837" y="4283955"/>
          <a:ext cx="2643148" cy="10935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54311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700" kern="1200" noProof="0" dirty="0"/>
            <a:t>Mokytojų pasitraukimas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700" kern="1200" noProof="0" dirty="0"/>
            <a:t>(IU, PU, BU, PM?)</a:t>
          </a:r>
        </a:p>
      </dsp:txBody>
      <dsp:txXfrm>
        <a:off x="100837" y="4283955"/>
        <a:ext cx="2643148" cy="1093544"/>
      </dsp:txXfrm>
    </dsp:sp>
    <dsp:sp modelId="{090F46CA-1CC2-42F2-8B34-049FC2FDDD6A}">
      <dsp:nvSpPr>
        <dsp:cNvPr id="0" name=""/>
        <dsp:cNvSpPr/>
      </dsp:nvSpPr>
      <dsp:spPr>
        <a:xfrm>
          <a:off x="1074069" y="5134489"/>
          <a:ext cx="1900876" cy="3645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1 </a:t>
          </a:r>
          <a:r>
            <a:rPr lang="en-US" sz="1800" b="1" kern="1200" dirty="0" err="1">
              <a:solidFill>
                <a:schemeClr val="tx1"/>
              </a:solidFill>
            </a:rPr>
            <a:t>mln</a:t>
          </a:r>
          <a:r>
            <a:rPr lang="en-US" sz="1800" b="1" kern="1200" dirty="0">
              <a:solidFill>
                <a:schemeClr val="tx1"/>
              </a:solidFill>
            </a:rPr>
            <a:t>. </a:t>
          </a:r>
          <a:r>
            <a:rPr lang="en-US" sz="1800" b="1" kern="1200" dirty="0" err="1">
              <a:solidFill>
                <a:schemeClr val="tx1"/>
              </a:solidFill>
            </a:rPr>
            <a:t>Eur</a:t>
          </a:r>
          <a:endParaRPr lang="lt-LT" sz="1800" kern="1200" dirty="0">
            <a:solidFill>
              <a:schemeClr val="tx1"/>
            </a:solidFill>
          </a:endParaRPr>
        </a:p>
      </dsp:txBody>
      <dsp:txXfrm>
        <a:off x="1074069" y="5134489"/>
        <a:ext cx="1900876" cy="364514"/>
      </dsp:txXfrm>
    </dsp:sp>
    <dsp:sp modelId="{AE938103-7C6B-4204-AC8B-29C5B2D240CF}">
      <dsp:nvSpPr>
        <dsp:cNvPr id="0" name=""/>
        <dsp:cNvSpPr/>
      </dsp:nvSpPr>
      <dsp:spPr>
        <a:xfrm>
          <a:off x="3254306" y="4283955"/>
          <a:ext cx="2538135" cy="109354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54311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700" kern="1200" dirty="0"/>
            <a:t>Mokytojų pritraukimas</a:t>
          </a:r>
          <a:endParaRPr lang="en-US" sz="1700" kern="1200" dirty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700" kern="1200" dirty="0"/>
            <a:t> (IU, PU, BU, PM?)</a:t>
          </a:r>
        </a:p>
      </dsp:txBody>
      <dsp:txXfrm>
        <a:off x="3254306" y="4283955"/>
        <a:ext cx="2538135" cy="1093544"/>
      </dsp:txXfrm>
    </dsp:sp>
    <dsp:sp modelId="{09DD993A-30B5-4D4F-94BA-8B0840D674E4}">
      <dsp:nvSpPr>
        <dsp:cNvPr id="0" name=""/>
        <dsp:cNvSpPr/>
      </dsp:nvSpPr>
      <dsp:spPr>
        <a:xfrm>
          <a:off x="4139371" y="5134489"/>
          <a:ext cx="1900876" cy="3645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2 </a:t>
          </a:r>
          <a:r>
            <a:rPr lang="en-US" sz="1800" b="1" kern="1200" dirty="0" err="1"/>
            <a:t>mln</a:t>
          </a:r>
          <a:r>
            <a:rPr lang="en-US" sz="1800" b="1" kern="1200" dirty="0"/>
            <a:t>. </a:t>
          </a:r>
          <a:r>
            <a:rPr lang="en-US" sz="1800" b="1" kern="1200" dirty="0" err="1"/>
            <a:t>Eur</a:t>
          </a:r>
          <a:endParaRPr lang="lt-LT" sz="1800" b="0" kern="1200" dirty="0">
            <a:solidFill>
              <a:sysClr val="windowText" lastClr="000000"/>
            </a:solidFill>
          </a:endParaRPr>
        </a:p>
      </dsp:txBody>
      <dsp:txXfrm>
        <a:off x="4139371" y="5134489"/>
        <a:ext cx="1900876" cy="364514"/>
      </dsp:txXfrm>
    </dsp:sp>
    <dsp:sp modelId="{C00D30F4-F6B3-4D76-A516-2FF6D32C852A}">
      <dsp:nvSpPr>
        <dsp:cNvPr id="0" name=""/>
        <dsp:cNvSpPr/>
      </dsp:nvSpPr>
      <dsp:spPr>
        <a:xfrm>
          <a:off x="4671113" y="2558585"/>
          <a:ext cx="2112085" cy="1093544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54311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Savivaldybi</a:t>
          </a:r>
          <a:r>
            <a:rPr lang="lt-LT" sz="1700" kern="1200"/>
            <a:t>ų tinklo stiprinimo iniciatyvų skatinimas</a:t>
          </a:r>
        </a:p>
      </dsp:txBody>
      <dsp:txXfrm>
        <a:off x="4671113" y="2558585"/>
        <a:ext cx="2112085" cy="1093544"/>
      </dsp:txXfrm>
    </dsp:sp>
    <dsp:sp modelId="{65D5E036-9C1C-48C9-AE03-814A5A5B7A7B}">
      <dsp:nvSpPr>
        <dsp:cNvPr id="0" name=""/>
        <dsp:cNvSpPr/>
      </dsp:nvSpPr>
      <dsp:spPr>
        <a:xfrm>
          <a:off x="5093530" y="3409119"/>
          <a:ext cx="1900876" cy="3645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5 </a:t>
          </a:r>
          <a:r>
            <a:rPr lang="en-US" sz="1800" b="1" kern="1200" dirty="0" err="1"/>
            <a:t>mln</a:t>
          </a:r>
          <a:r>
            <a:rPr lang="en-US" sz="1800" b="1" kern="1200" dirty="0"/>
            <a:t>. </a:t>
          </a:r>
          <a:r>
            <a:rPr lang="en-US" sz="1800" b="1" kern="1200" dirty="0" err="1"/>
            <a:t>Eur</a:t>
          </a:r>
          <a:endParaRPr lang="lt-LT" sz="1800" b="1" kern="1200" dirty="0"/>
        </a:p>
      </dsp:txBody>
      <dsp:txXfrm>
        <a:off x="5093530" y="3409119"/>
        <a:ext cx="1900876" cy="364514"/>
      </dsp:txXfrm>
    </dsp:sp>
    <dsp:sp modelId="{6D90EEE1-902D-475D-8BE4-D9CFC8D5F758}">
      <dsp:nvSpPr>
        <dsp:cNvPr id="0" name=""/>
        <dsp:cNvSpPr/>
      </dsp:nvSpPr>
      <dsp:spPr>
        <a:xfrm>
          <a:off x="7504728" y="2558585"/>
          <a:ext cx="2112085" cy="109354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54311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Pave</a:t>
          </a:r>
          <a:r>
            <a:rPr lang="lt-LT" sz="1700" kern="1200"/>
            <a:t>žėjimo organizavimas</a:t>
          </a:r>
        </a:p>
      </dsp:txBody>
      <dsp:txXfrm>
        <a:off x="7504728" y="2558585"/>
        <a:ext cx="2112085" cy="1093544"/>
      </dsp:txXfrm>
    </dsp:sp>
    <dsp:sp modelId="{87FF9164-5E8E-4DC8-AE8F-85CE62C23A9C}">
      <dsp:nvSpPr>
        <dsp:cNvPr id="0" name=""/>
        <dsp:cNvSpPr/>
      </dsp:nvSpPr>
      <dsp:spPr>
        <a:xfrm>
          <a:off x="7927145" y="3409119"/>
          <a:ext cx="1900876" cy="3645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6 </a:t>
          </a:r>
          <a:r>
            <a:rPr lang="en-US" sz="1800" b="1" kern="1200" dirty="0" err="1"/>
            <a:t>mln</a:t>
          </a:r>
          <a:r>
            <a:rPr lang="en-US" sz="1800" b="1" kern="1200" dirty="0"/>
            <a:t>. </a:t>
          </a:r>
          <a:r>
            <a:rPr lang="en-US" sz="1800" b="1" kern="1200" dirty="0" err="1"/>
            <a:t>Eur</a:t>
          </a:r>
          <a:endParaRPr lang="lt-LT" sz="1800" b="1" kern="1200" dirty="0"/>
        </a:p>
      </dsp:txBody>
      <dsp:txXfrm>
        <a:off x="7927145" y="3409119"/>
        <a:ext cx="1900876" cy="36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0.21016</cdr:x>
      <cdr:y>0.89465</cdr:y>
    </cdr:from>
    <cdr:to>
      <cdr:x>0.28356</cdr:x>
      <cdr:y>0.99916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F14FB38-3927-4F16-893B-AB31C4FE854F}"/>
            </a:ext>
          </a:extLst>
        </cdr:cNvPr>
        <cdr:cNvSpPr txBox="1"/>
      </cdr:nvSpPr>
      <cdr:spPr>
        <a:xfrm xmlns:a="http://schemas.openxmlformats.org/drawingml/2006/main">
          <a:off x="1818014" y="3634292"/>
          <a:ext cx="635000" cy="424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lt-LT" sz="1600" b="1"/>
            <a:t>&lt;12</a:t>
          </a:r>
        </a:p>
      </cdr:txBody>
    </cdr:sp>
  </cdr:relSizeAnchor>
  <cdr:relSizeAnchor xmlns:cdr="http://schemas.openxmlformats.org/drawingml/2006/chartDrawing">
    <cdr:from>
      <cdr:x>0.38798</cdr:x>
      <cdr:y>0.89335</cdr:y>
    </cdr:from>
    <cdr:to>
      <cdr:x>0.47864</cdr:x>
      <cdr:y>0.99786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801BB25-DBD5-4355-83AE-AC96E21E4822}"/>
            </a:ext>
          </a:extLst>
        </cdr:cNvPr>
        <cdr:cNvSpPr txBox="1"/>
      </cdr:nvSpPr>
      <cdr:spPr>
        <a:xfrm xmlns:a="http://schemas.openxmlformats.org/drawingml/2006/main">
          <a:off x="3356278" y="3629008"/>
          <a:ext cx="784269" cy="424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t-LT" sz="1600" b="1"/>
            <a:t>12-20</a:t>
          </a:r>
        </a:p>
      </cdr:txBody>
    </cdr:sp>
  </cdr:relSizeAnchor>
  <cdr:relSizeAnchor xmlns:cdr="http://schemas.openxmlformats.org/drawingml/2006/chartDrawing">
    <cdr:from>
      <cdr:x>0.57199</cdr:x>
      <cdr:y>0.89549</cdr:y>
    </cdr:from>
    <cdr:to>
      <cdr:x>0.66265</cdr:x>
      <cdr:y>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07CB93A-896A-410A-9A00-113F16182262}"/>
            </a:ext>
          </a:extLst>
        </cdr:cNvPr>
        <cdr:cNvSpPr txBox="1"/>
      </cdr:nvSpPr>
      <cdr:spPr>
        <a:xfrm xmlns:a="http://schemas.openxmlformats.org/drawingml/2006/main">
          <a:off x="4948129" y="3637706"/>
          <a:ext cx="784269" cy="424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t-LT" sz="1600" b="1"/>
            <a:t>21-30</a:t>
          </a:r>
        </a:p>
      </cdr:txBody>
    </cdr:sp>
  </cdr:relSizeAnchor>
  <cdr:relSizeAnchor xmlns:cdr="http://schemas.openxmlformats.org/drawingml/2006/chartDrawing">
    <cdr:from>
      <cdr:x>0.75399</cdr:x>
      <cdr:y>0.89549</cdr:y>
    </cdr:from>
    <cdr:to>
      <cdr:x>0.84465</cdr:x>
      <cdr:y>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07CB93A-896A-410A-9A00-113F16182262}"/>
            </a:ext>
          </a:extLst>
        </cdr:cNvPr>
        <cdr:cNvSpPr txBox="1"/>
      </cdr:nvSpPr>
      <cdr:spPr>
        <a:xfrm xmlns:a="http://schemas.openxmlformats.org/drawingml/2006/main">
          <a:off x="6522581" y="3637706"/>
          <a:ext cx="784269" cy="424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t-LT" sz="1600" b="1"/>
            <a:t>&gt;30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8F087-FCC5-4D60-8913-221F4DC3476A}" type="datetimeFigureOut">
              <a:rPr lang="lt-LT" smtClean="0"/>
              <a:t>2021-12-22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84466-406D-4354-94D9-D6AB43DFEB2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484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4466-406D-4354-94D9-D6AB43DFEB28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8852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strike="noStrike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4466-406D-4354-94D9-D6AB43DFEB28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5092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4466-406D-4354-94D9-D6AB43DFEB28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84800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4466-406D-4354-94D9-D6AB43DFEB28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64234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18"/>
              <a:tabLst/>
              <a:defRPr/>
            </a:pPr>
            <a:endParaRPr lang="lt-LT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4466-406D-4354-94D9-D6AB43DFEB28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86627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4466-406D-4354-94D9-D6AB43DFEB28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1157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b="1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4466-406D-4354-94D9-D6AB43DFEB28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9166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84466-406D-4354-94D9-D6AB43DFEB28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0608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4466-406D-4354-94D9-D6AB43DFEB28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8972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4466-406D-4354-94D9-D6AB43DFEB28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1154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4466-406D-4354-94D9-D6AB43DFEB28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848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strike="sngStrike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4466-406D-4354-94D9-D6AB43DFEB28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0480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4466-406D-4354-94D9-D6AB43DFEB28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425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4466-406D-4354-94D9-D6AB43DFEB28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54349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strike="noStrike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4466-406D-4354-94D9-D6AB43DFEB28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616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9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5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3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4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5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7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0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95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68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4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94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5DD71-B1AC-4107-88B1-A3063665D400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35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701040" y="1232091"/>
            <a:ext cx="10843260" cy="2387600"/>
          </a:xfrm>
        </p:spPr>
        <p:txBody>
          <a:bodyPr>
            <a:normAutofit/>
          </a:bodyPr>
          <a:lstStyle/>
          <a:p>
            <a:pPr algn="l"/>
            <a:r>
              <a:rPr lang="en-US" sz="5400" b="1" spc="-150" dirty="0" err="1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Ugdymo</a:t>
            </a:r>
            <a:r>
              <a:rPr lang="en-US" sz="54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 </a:t>
            </a:r>
            <a:r>
              <a:rPr lang="en-US" sz="5400" b="1" spc="-150" dirty="0" err="1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kokyb</a:t>
            </a:r>
            <a:r>
              <a:rPr lang="lt-LT" sz="54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ė: </a:t>
            </a:r>
            <a:r>
              <a:rPr lang="lt-LT" sz="44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mokyklų tinklo stiprinimo kryptys</a:t>
            </a:r>
            <a:endParaRPr lang="en-GB" sz="44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4030312"/>
            <a:ext cx="1685544" cy="662077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3726374"/>
            <a:ext cx="1456944" cy="91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680" y="4983480"/>
            <a:ext cx="1383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latin typeface="Montserrat" panose="00000500000000000000" pitchFamily="2" charset="0"/>
                <a:cs typeface="Poppins Thin" panose="00000300000000000000" pitchFamily="50" charset="0"/>
              </a:rPr>
              <a:t>Vilnius</a:t>
            </a:r>
            <a:endParaRPr lang="en-GB" sz="1400" dirty="0">
              <a:latin typeface="Montserrat" panose="00000500000000000000" pitchFamily="2" charset="0"/>
              <a:cs typeface="Poppins Thin" panose="000003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06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 rot="16200000" flipV="1">
            <a:off x="1022617" y="3992399"/>
            <a:ext cx="2043165" cy="45719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661710" y="776748"/>
            <a:ext cx="8846813" cy="702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Si</a:t>
            </a:r>
            <a:r>
              <a:rPr lang="lt-LT" sz="3600" b="1" spc="-150" dirty="0" err="1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ūlomi</a:t>
            </a:r>
            <a:r>
              <a:rPr lang="lt-LT" sz="36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 pakeitimai </a:t>
            </a:r>
            <a:r>
              <a:rPr lang="lt-LT" sz="36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1-10 kl.</a:t>
            </a:r>
            <a:endParaRPr lang="en-GB" sz="36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380" y="1415303"/>
            <a:ext cx="410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>
                <a:latin typeface="Montserrat" panose="00000500000000000000" pitchFamily="2" charset="0"/>
                <a:cs typeface="Poppins Thin" panose="00000300000000000000" pitchFamily="50" charset="0"/>
              </a:rPr>
              <a:t>Nuo 2022 – 2023 m. m.</a:t>
            </a:r>
            <a:endParaRPr lang="en-GB" sz="1600" dirty="0">
              <a:latin typeface="Montserrat" panose="00000500000000000000" pitchFamily="2" charset="0"/>
              <a:cs typeface="Poppins Thin" panose="00000300000000000000" pitchFamily="50" charset="0"/>
            </a:endParaRPr>
          </a:p>
        </p:txBody>
      </p:sp>
      <p:sp>
        <p:nvSpPr>
          <p:cNvPr id="14" name="Ovalas 13"/>
          <p:cNvSpPr/>
          <p:nvPr/>
        </p:nvSpPr>
        <p:spPr>
          <a:xfrm>
            <a:off x="1894120" y="2842615"/>
            <a:ext cx="302123" cy="302123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19" name="Ovalas 18"/>
          <p:cNvSpPr/>
          <p:nvPr/>
        </p:nvSpPr>
        <p:spPr>
          <a:xfrm>
            <a:off x="1894120" y="3827189"/>
            <a:ext cx="302123" cy="302123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BD98"/>
              </a:solidFill>
            </a:endParaRPr>
          </a:p>
        </p:txBody>
      </p:sp>
      <p:sp>
        <p:nvSpPr>
          <p:cNvPr id="22" name="Ovalas 21"/>
          <p:cNvSpPr/>
          <p:nvPr/>
        </p:nvSpPr>
        <p:spPr>
          <a:xfrm>
            <a:off x="1894121" y="4803277"/>
            <a:ext cx="302123" cy="302123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456877" y="2851100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latin typeface="Montserrat" panose="00000500000000000000" pitchFamily="2" charset="0"/>
                <a:ea typeface="Calibri" panose="020F0502020204030204" pitchFamily="34" charset="0"/>
              </a:rPr>
              <a:t>1 – 4 kl.</a:t>
            </a:r>
            <a:endParaRPr lang="lt-LT" dirty="0">
              <a:latin typeface="Montserrat" panose="00000500000000000000" pitchFamily="2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413595" y="3793584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latin typeface="Montserrat" panose="00000500000000000000" pitchFamily="2" charset="0"/>
                <a:ea typeface="Calibri" panose="020F0502020204030204" pitchFamily="34" charset="0"/>
              </a:rPr>
              <a:t>5 – 8 kl.</a:t>
            </a:r>
            <a:endParaRPr lang="lt-LT" dirty="0">
              <a:latin typeface="Montserrat" panose="00000500000000000000" pitchFamily="2" charset="0"/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343188" y="4736068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latin typeface="Montserrat" panose="00000500000000000000" pitchFamily="2" charset="0"/>
                <a:ea typeface="Calibri" panose="020F0502020204030204" pitchFamily="34" charset="0"/>
              </a:rPr>
              <a:t>9 – 10 kl.</a:t>
            </a:r>
            <a:endParaRPr lang="lt-LT" dirty="0">
              <a:latin typeface="Montserrat" panose="00000500000000000000" pitchFamily="2" charset="0"/>
            </a:endParaRPr>
          </a:p>
        </p:txBody>
      </p:sp>
      <p:graphicFrame>
        <p:nvGraphicFramePr>
          <p:cNvPr id="10" name="Lentelė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423961"/>
              </p:ext>
            </p:extLst>
          </p:nvPr>
        </p:nvGraphicFramePr>
        <p:xfrm>
          <a:off x="2479126" y="2309494"/>
          <a:ext cx="6779372" cy="310176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655959">
                  <a:extLst>
                    <a:ext uri="{9D8B030D-6E8A-4147-A177-3AD203B41FA5}">
                      <a16:colId xmlns:a16="http://schemas.microsoft.com/office/drawing/2014/main" val="1457961329"/>
                    </a:ext>
                  </a:extLst>
                </a:gridCol>
                <a:gridCol w="3123413">
                  <a:extLst>
                    <a:ext uri="{9D8B030D-6E8A-4147-A177-3AD203B41FA5}">
                      <a16:colId xmlns:a16="http://schemas.microsoft.com/office/drawing/2014/main" val="550510741"/>
                    </a:ext>
                  </a:extLst>
                </a:gridCol>
              </a:tblGrid>
              <a:tr h="2234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Montserrat" panose="00000500000000000000" pitchFamily="2" charset="0"/>
                        </a:rPr>
                        <a:t>Jungimas</a:t>
                      </a:r>
                      <a:endParaRPr lang="lt-LT" sz="16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Montserrat" panose="00000500000000000000" pitchFamily="2" charset="0"/>
                        </a:rPr>
                        <a:t>Finansavimas</a:t>
                      </a:r>
                      <a:endParaRPr lang="lt-LT" sz="16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3621198"/>
                  </a:ext>
                </a:extLst>
              </a:tr>
              <a:tr h="889002">
                <a:tc>
                  <a:txBody>
                    <a:bodyPr/>
                    <a:lstStyle/>
                    <a:p>
                      <a:r>
                        <a:rPr lang="lt-LT" sz="1600" kern="1200" dirty="0">
                          <a:effectLst/>
                          <a:latin typeface="Montserrat" panose="00000500000000000000" pitchFamily="2" charset="0"/>
                        </a:rPr>
                        <a:t>Galima jungti</a:t>
                      </a:r>
                    </a:p>
                    <a:p>
                      <a:r>
                        <a:rPr lang="lt-LT" sz="1600" u="none" kern="1200" dirty="0">
                          <a:solidFill>
                            <a:srgbClr val="36AA65"/>
                          </a:solidFill>
                          <a:effectLst/>
                          <a:latin typeface="Montserrat" panose="00000500000000000000" pitchFamily="2" charset="0"/>
                        </a:rPr>
                        <a:t>tik po 2 </a:t>
                      </a:r>
                      <a:r>
                        <a:rPr lang="lt-LT" sz="1600" kern="1200" dirty="0">
                          <a:effectLst/>
                          <a:latin typeface="Montserrat" panose="00000500000000000000" pitchFamily="2" charset="0"/>
                        </a:rPr>
                        <a:t>klases</a:t>
                      </a:r>
                      <a:endParaRPr lang="lt-LT" sz="16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Montserrat" panose="00000500000000000000" pitchFamily="2" charset="0"/>
                        </a:rPr>
                        <a:t>Mažesnė nei 8: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Montserrat" panose="00000500000000000000" pitchFamily="2" charset="0"/>
                        </a:rPr>
                        <a:t>Nefinansuojama</a:t>
                      </a:r>
                      <a:r>
                        <a:rPr lang="en-US" sz="1600" dirty="0">
                          <a:effectLst/>
                          <a:latin typeface="Montserrat" panose="00000500000000000000" pitchFamily="2" charset="0"/>
                        </a:rPr>
                        <a:t>*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5154684"/>
                  </a:ext>
                </a:extLst>
              </a:tr>
              <a:tr h="1113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effectLst/>
                          <a:latin typeface="Montserrat" panose="00000500000000000000" pitchFamily="2" charset="0"/>
                        </a:rPr>
                        <a:t>Nejungiamos</a:t>
                      </a:r>
                      <a:endParaRPr lang="lt-LT" sz="1600" b="1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568702"/>
                  </a:ext>
                </a:extLst>
              </a:tr>
              <a:tr h="838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Montserrat" panose="00000500000000000000" pitchFamily="2" charset="0"/>
                        </a:rPr>
                        <a:t>Nejungiamos</a:t>
                      </a:r>
                      <a:endParaRPr lang="lt-LT" sz="16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01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04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 rot="10800000" flipV="1">
            <a:off x="1459317" y="2471352"/>
            <a:ext cx="8203667" cy="49564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661710" y="776748"/>
            <a:ext cx="10348159" cy="702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Siūlomi pakeitimai III – IV g. kl. </a:t>
            </a:r>
            <a:endParaRPr lang="lt-LT" sz="36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165" y="1998451"/>
            <a:ext cx="2458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>
                <a:latin typeface="Montserrat" panose="00000500000000000000" pitchFamily="2" charset="0"/>
                <a:cs typeface="Poppins Thin" panose="00000300000000000000" pitchFamily="50" charset="0"/>
              </a:rPr>
              <a:t>2022 – 2023 m. m.</a:t>
            </a:r>
            <a:endParaRPr lang="en-GB" sz="1600" dirty="0">
              <a:latin typeface="Montserrat" panose="00000500000000000000" pitchFamily="2" charset="0"/>
              <a:cs typeface="Poppins Thin" panose="00000300000000000000" pitchFamily="50" charset="0"/>
            </a:endParaRPr>
          </a:p>
        </p:txBody>
      </p:sp>
      <p:sp>
        <p:nvSpPr>
          <p:cNvPr id="14" name="Ovalas 13"/>
          <p:cNvSpPr/>
          <p:nvPr/>
        </p:nvSpPr>
        <p:spPr>
          <a:xfrm>
            <a:off x="1366994" y="2337005"/>
            <a:ext cx="302123" cy="302123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19" name="Ovalas 18"/>
          <p:cNvSpPr/>
          <p:nvPr/>
        </p:nvSpPr>
        <p:spPr>
          <a:xfrm>
            <a:off x="5363750" y="2337004"/>
            <a:ext cx="302123" cy="302123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BD98"/>
              </a:solidFill>
            </a:endParaRPr>
          </a:p>
        </p:txBody>
      </p:sp>
      <p:sp>
        <p:nvSpPr>
          <p:cNvPr id="22" name="Ovalas 21"/>
          <p:cNvSpPr/>
          <p:nvPr/>
        </p:nvSpPr>
        <p:spPr>
          <a:xfrm>
            <a:off x="9468957" y="2346992"/>
            <a:ext cx="302123" cy="302123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1072" y="1995196"/>
            <a:ext cx="2458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>
                <a:latin typeface="Montserrat" panose="00000500000000000000" pitchFamily="2" charset="0"/>
                <a:cs typeface="Poppins Thin" panose="00000300000000000000" pitchFamily="50" charset="0"/>
              </a:rPr>
              <a:t>2024 – 2025 m. m.</a:t>
            </a:r>
            <a:endParaRPr lang="en-GB" sz="1600" dirty="0">
              <a:latin typeface="Montserrat" panose="00000500000000000000" pitchFamily="2" charset="0"/>
              <a:cs typeface="Poppins Thin" panose="00000300000000000000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75215" y="2023630"/>
            <a:ext cx="2458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>
                <a:latin typeface="Montserrat" panose="00000500000000000000" pitchFamily="2" charset="0"/>
                <a:cs typeface="Poppins Thin" panose="00000300000000000000" pitchFamily="50" charset="0"/>
              </a:rPr>
              <a:t>2026 – 2027 m. m.</a:t>
            </a:r>
            <a:endParaRPr lang="en-GB" sz="1600" dirty="0">
              <a:latin typeface="Montserrat" panose="00000500000000000000" pitchFamily="2" charset="0"/>
              <a:cs typeface="Poppins Thin" panose="00000300000000000000" pitchFamily="50" charset="0"/>
            </a:endParaRPr>
          </a:p>
        </p:txBody>
      </p:sp>
      <p:graphicFrame>
        <p:nvGraphicFramePr>
          <p:cNvPr id="7" name="Lentelė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569132"/>
              </p:ext>
            </p:extLst>
          </p:nvPr>
        </p:nvGraphicFramePr>
        <p:xfrm>
          <a:off x="549874" y="2726205"/>
          <a:ext cx="11481705" cy="2499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1235">
                  <a:extLst>
                    <a:ext uri="{9D8B030D-6E8A-4147-A177-3AD203B41FA5}">
                      <a16:colId xmlns:a16="http://schemas.microsoft.com/office/drawing/2014/main" val="4084252722"/>
                    </a:ext>
                  </a:extLst>
                </a:gridCol>
                <a:gridCol w="3880993">
                  <a:extLst>
                    <a:ext uri="{9D8B030D-6E8A-4147-A177-3AD203B41FA5}">
                      <a16:colId xmlns:a16="http://schemas.microsoft.com/office/drawing/2014/main" val="2367340075"/>
                    </a:ext>
                  </a:extLst>
                </a:gridCol>
                <a:gridCol w="3719477">
                  <a:extLst>
                    <a:ext uri="{9D8B030D-6E8A-4147-A177-3AD203B41FA5}">
                      <a16:colId xmlns:a16="http://schemas.microsoft.com/office/drawing/2014/main" val="1977955143"/>
                    </a:ext>
                  </a:extLst>
                </a:gridCol>
              </a:tblGrid>
              <a:tr h="1158276">
                <a:tc>
                  <a:txBody>
                    <a:bodyPr/>
                    <a:lstStyle/>
                    <a:p>
                      <a:pPr algn="l"/>
                      <a:r>
                        <a:rPr lang="lt-LT" sz="1400" b="1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Rekomenduojama ne mažiau </a:t>
                      </a:r>
                      <a:r>
                        <a:rPr lang="lt-LT" sz="1400" b="1" u="none" kern="1200" dirty="0">
                          <a:solidFill>
                            <a:srgbClr val="36AA65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21 mokinys </a:t>
                      </a:r>
                      <a:r>
                        <a:rPr lang="lt-LT" sz="1400" b="1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III g. klasėje</a:t>
                      </a:r>
                    </a:p>
                    <a:p>
                      <a:pPr algn="l"/>
                      <a:endParaRPr lang="lt-LT" sz="14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b="1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Privaloma ne mažiau </a:t>
                      </a:r>
                      <a:r>
                        <a:rPr lang="lt-LT" sz="1400" b="1" u="none" kern="1200" dirty="0">
                          <a:solidFill>
                            <a:srgbClr val="36AA65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21 mokinys </a:t>
                      </a:r>
                      <a:r>
                        <a:rPr lang="lt-LT" sz="1400" b="1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III g. </a:t>
                      </a:r>
                      <a:r>
                        <a:rPr lang="lt-LT" sz="1400" b="1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kl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lt-LT" sz="1400" b="1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r>
                        <a:rPr lang="lt-LT" sz="1400" b="1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Rekomenduojama</a:t>
                      </a:r>
                      <a:r>
                        <a:rPr lang="lt-LT" sz="1400" b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formuoti ne mažiau 2 III g. klases (ne mažiau</a:t>
                      </a:r>
                      <a:r>
                        <a:rPr lang="lt-LT" sz="1400" b="0" kern="1200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400" b="1" u="none" kern="1200" baseline="0" dirty="0">
                          <a:solidFill>
                            <a:srgbClr val="36AA65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31 mokinys</a:t>
                      </a:r>
                      <a:r>
                        <a:rPr lang="lt-LT" sz="1400" b="0" kern="1200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)</a:t>
                      </a:r>
                      <a:endParaRPr lang="lt-LT" sz="1400" b="0" kern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endParaRPr lang="lt-LT" sz="1300" b="0" kern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endParaRPr lang="lt-LT" sz="13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b="1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Privaloma ne mažiau </a:t>
                      </a:r>
                      <a:r>
                        <a:rPr lang="lt-LT" sz="1400" b="1" u="none" kern="1200" dirty="0">
                          <a:solidFill>
                            <a:srgbClr val="36AA65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31 mokinys </a:t>
                      </a:r>
                      <a:r>
                        <a:rPr lang="lt-LT" sz="1400" b="1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III g. </a:t>
                      </a:r>
                      <a:r>
                        <a:rPr lang="lt-LT" sz="1400" b="1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kl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lt-LT" sz="14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48485"/>
                  </a:ext>
                </a:extLst>
              </a:tr>
              <a:tr h="1158276">
                <a:tc>
                  <a:txBody>
                    <a:bodyPr/>
                    <a:lstStyle/>
                    <a:p>
                      <a:pPr algn="l"/>
                      <a:r>
                        <a:rPr lang="lt-LT" sz="1400" dirty="0" err="1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Maž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o</a:t>
                      </a:r>
                      <a:r>
                        <a:rPr lang="lt-LT" sz="14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s mokyklos (&lt;60)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pertvarkomos</a:t>
                      </a:r>
                      <a:r>
                        <a:rPr lang="lt-LT" sz="14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į </a:t>
                      </a:r>
                      <a:r>
                        <a:rPr lang="lt-LT" sz="1400" b="1" dirty="0">
                          <a:solidFill>
                            <a:srgbClr val="36AA65"/>
                          </a:solidFill>
                          <a:latin typeface="Montserrat" panose="00000500000000000000" pitchFamily="2" charset="0"/>
                        </a:rPr>
                        <a:t>jungtines</a:t>
                      </a:r>
                      <a:r>
                        <a:rPr lang="en-US" sz="1400" b="1" dirty="0">
                          <a:solidFill>
                            <a:srgbClr val="36AA65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padaliniai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)</a:t>
                      </a:r>
                      <a:endParaRPr lang="lt-LT" sz="1400" b="1" dirty="0">
                        <a:solidFill>
                          <a:srgbClr val="36AA65"/>
                        </a:solidFill>
                        <a:latin typeface="Montserrat" panose="00000500000000000000" pitchFamily="2" charset="0"/>
                      </a:endParaRPr>
                    </a:p>
                    <a:p>
                      <a:pPr algn="l"/>
                      <a:endParaRPr lang="lt-LT" sz="1400" b="1" dirty="0">
                        <a:solidFill>
                          <a:srgbClr val="36AA65"/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13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13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291072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1710" y="6159573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200" i="1" dirty="0">
                <a:latin typeface="Montserrat" panose="00000500000000000000" pitchFamily="2" charset="0"/>
              </a:rPr>
              <a:t>* - išimtys kitoje skaidrėje</a:t>
            </a:r>
          </a:p>
        </p:txBody>
      </p:sp>
    </p:spTree>
    <p:extLst>
      <p:ext uri="{BB962C8B-B14F-4D97-AF65-F5344CB8AC3E}">
        <p14:creationId xmlns:p14="http://schemas.microsoft.com/office/powerpoint/2010/main" val="25549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 flipH="1" flipV="1">
            <a:off x="3833323" y="1045172"/>
            <a:ext cx="45719" cy="4936077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462158" y="1580237"/>
            <a:ext cx="3331169" cy="956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48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Išimtys</a:t>
            </a:r>
            <a:endParaRPr lang="lt-LT" sz="48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14" name="Ovalas 13"/>
          <p:cNvSpPr/>
          <p:nvPr/>
        </p:nvSpPr>
        <p:spPr>
          <a:xfrm>
            <a:off x="3712353" y="1023658"/>
            <a:ext cx="299530" cy="299530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19" name="Suapvalintas stačiakampis 18"/>
          <p:cNvSpPr/>
          <p:nvPr/>
        </p:nvSpPr>
        <p:spPr>
          <a:xfrm>
            <a:off x="4180731" y="5363336"/>
            <a:ext cx="6430356" cy="10634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as 22"/>
          <p:cNvSpPr/>
          <p:nvPr/>
        </p:nvSpPr>
        <p:spPr>
          <a:xfrm>
            <a:off x="3714618" y="2009654"/>
            <a:ext cx="299530" cy="299530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2BDF78"/>
                </a:solidFill>
              </a:rPr>
              <a:t> </a:t>
            </a:r>
            <a:endParaRPr lang="en-GB" dirty="0">
              <a:solidFill>
                <a:srgbClr val="2BDF78"/>
              </a:solidFill>
            </a:endParaRPr>
          </a:p>
        </p:txBody>
      </p:sp>
      <p:sp>
        <p:nvSpPr>
          <p:cNvPr id="26" name="Ovalas 25"/>
          <p:cNvSpPr/>
          <p:nvPr/>
        </p:nvSpPr>
        <p:spPr>
          <a:xfrm>
            <a:off x="3711009" y="3565230"/>
            <a:ext cx="299530" cy="299530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27" name="Ovalas 26"/>
          <p:cNvSpPr/>
          <p:nvPr/>
        </p:nvSpPr>
        <p:spPr>
          <a:xfrm>
            <a:off x="3714618" y="4705430"/>
            <a:ext cx="299530" cy="299530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31" name="Ovalas 30"/>
          <p:cNvSpPr/>
          <p:nvPr/>
        </p:nvSpPr>
        <p:spPr>
          <a:xfrm>
            <a:off x="3708045" y="5764822"/>
            <a:ext cx="299530" cy="299530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75197" y="5499088"/>
            <a:ext cx="597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>
                <a:latin typeface="Montserrat" panose="00000500000000000000" pitchFamily="2" charset="0"/>
              </a:rPr>
              <a:t>Bendrajai gimnazijos tipo gimnazijai, </a:t>
            </a:r>
            <a:r>
              <a:rPr lang="lt-LT" sz="1600" b="1" dirty="0">
                <a:latin typeface="Montserrat" panose="00000500000000000000" pitchFamily="2" charset="0"/>
              </a:rPr>
              <a:t>jeigu iki artimiausios gimnazijos yra daugiau kaip 30 km</a:t>
            </a:r>
            <a:r>
              <a:rPr lang="lt-LT" sz="1600" dirty="0">
                <a:latin typeface="Montserrat" panose="00000500000000000000" pitchFamily="2" charset="0"/>
              </a:rPr>
              <a:t>, esant III gimnazijos klasėje</a:t>
            </a:r>
            <a:endParaRPr lang="lt-LT" sz="16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795586" y="2602481"/>
            <a:ext cx="2664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>
                <a:latin typeface="Montserrat" panose="00000500000000000000" pitchFamily="2" charset="0"/>
              </a:rPr>
              <a:t>Vidutinę/mažą </a:t>
            </a:r>
            <a:r>
              <a:rPr lang="lt-LT" b="1" dirty="0">
                <a:latin typeface="Montserrat" panose="00000500000000000000" pitchFamily="2" charset="0"/>
              </a:rPr>
              <a:t>gimnazijos</a:t>
            </a:r>
            <a:r>
              <a:rPr lang="lt-LT" dirty="0">
                <a:latin typeface="Montserrat" panose="00000500000000000000" pitchFamily="2" charset="0"/>
              </a:rPr>
              <a:t> klasę leidžiama sudaryti šiais atvejais: </a:t>
            </a:r>
          </a:p>
        </p:txBody>
      </p:sp>
      <p:sp>
        <p:nvSpPr>
          <p:cNvPr id="24" name="Suapvalintas stačiakampis 23"/>
          <p:cNvSpPr/>
          <p:nvPr/>
        </p:nvSpPr>
        <p:spPr>
          <a:xfrm>
            <a:off x="4180731" y="4490687"/>
            <a:ext cx="6430356" cy="7519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410073" y="4691435"/>
            <a:ext cx="597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>
                <a:latin typeface="Montserrat" panose="00000500000000000000" pitchFamily="2" charset="0"/>
              </a:rPr>
              <a:t>Vienintelei</a:t>
            </a:r>
            <a:r>
              <a:rPr lang="lt-LT" sz="1600" dirty="0">
                <a:latin typeface="Montserrat" panose="00000500000000000000" pitchFamily="2" charset="0"/>
              </a:rPr>
              <a:t> gimnazijai </a:t>
            </a:r>
            <a:r>
              <a:rPr lang="lt-LT" sz="1600" b="1" dirty="0">
                <a:latin typeface="Montserrat" panose="00000500000000000000" pitchFamily="2" charset="0"/>
              </a:rPr>
              <a:t>savivaldybėje</a:t>
            </a:r>
            <a:r>
              <a:rPr lang="lt-LT" sz="1600" dirty="0">
                <a:latin typeface="Montserrat" panose="00000500000000000000" pitchFamily="2" charset="0"/>
              </a:rPr>
              <a:t>.</a:t>
            </a:r>
            <a:endParaRPr lang="lt-LT" sz="16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8" name="Suapvalintas stačiakampis 27"/>
          <p:cNvSpPr/>
          <p:nvPr/>
        </p:nvSpPr>
        <p:spPr>
          <a:xfrm>
            <a:off x="4148203" y="3036510"/>
            <a:ext cx="6430356" cy="133830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375197" y="3070199"/>
            <a:ext cx="597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>
                <a:latin typeface="Montserrat" panose="00000500000000000000" pitchFamily="2" charset="0"/>
              </a:rPr>
              <a:t>Specialiosioms, sanatorijų, ligoninių</a:t>
            </a:r>
            <a:r>
              <a:rPr lang="lt-LT" sz="1600" dirty="0">
                <a:latin typeface="Montserrat" panose="00000500000000000000" pitchFamily="2" charset="0"/>
              </a:rPr>
              <a:t>, lietuvių namams, nepilnamečių </a:t>
            </a:r>
            <a:r>
              <a:rPr lang="lt-LT" sz="1600" b="1" dirty="0">
                <a:latin typeface="Montserrat" panose="00000500000000000000" pitchFamily="2" charset="0"/>
              </a:rPr>
              <a:t>tardymo izoliatoriaus</a:t>
            </a:r>
            <a:r>
              <a:rPr lang="lt-LT" sz="1600" dirty="0">
                <a:latin typeface="Montserrat" panose="00000500000000000000" pitchFamily="2" charset="0"/>
              </a:rPr>
              <a:t> ir pataisos įstaigos mokykloms, tardymo izoliatoriaus ir (ar) pataisos įstaigos suaugusiųjų mokykloms.</a:t>
            </a:r>
          </a:p>
        </p:txBody>
      </p:sp>
      <p:sp>
        <p:nvSpPr>
          <p:cNvPr id="36" name="Suapvalintas stačiakampis 35"/>
          <p:cNvSpPr/>
          <p:nvPr/>
        </p:nvSpPr>
        <p:spPr>
          <a:xfrm>
            <a:off x="4148203" y="1925646"/>
            <a:ext cx="6430356" cy="100693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Suapvalintas stačiakampis 37"/>
          <p:cNvSpPr/>
          <p:nvPr/>
        </p:nvSpPr>
        <p:spPr>
          <a:xfrm>
            <a:off x="4145239" y="465726"/>
            <a:ext cx="6430356" cy="13222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4375197" y="1925646"/>
            <a:ext cx="597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>
                <a:latin typeface="Montserrat" panose="00000500000000000000" pitchFamily="2" charset="0"/>
              </a:rPr>
              <a:t>Gyvenamojoje vietovėje esančioms dviem ar trims gimnazijoms </a:t>
            </a:r>
            <a:r>
              <a:rPr lang="lt-LT" sz="1600" b="1" dirty="0">
                <a:latin typeface="Montserrat" panose="00000500000000000000" pitchFamily="2" charset="0"/>
              </a:rPr>
              <a:t>skirtingomis mokomosiomis kalbomis</a:t>
            </a:r>
            <a:r>
              <a:rPr lang="lt-LT" sz="1600" dirty="0">
                <a:latin typeface="Montserrat" panose="00000500000000000000" pitchFamily="2" charset="0"/>
              </a:rPr>
              <a:t>, esant III gimnazijos klasėje </a:t>
            </a:r>
            <a:r>
              <a:rPr lang="lt-LT" sz="1600" b="1" dirty="0">
                <a:latin typeface="Montserrat" panose="00000500000000000000" pitchFamily="2" charset="0"/>
              </a:rPr>
              <a:t>ne mažiau kaip 12 mokinių.</a:t>
            </a:r>
            <a:endParaRPr lang="lt-LT" sz="1600" dirty="0">
              <a:latin typeface="Montserrat" panose="000005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75197" y="503019"/>
            <a:ext cx="597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>
                <a:latin typeface="Montserrat" panose="00000500000000000000" pitchFamily="2" charset="0"/>
              </a:rPr>
              <a:t>Kaimo ar miesto gyvenamojoje vietovėje esančiai vienintelei </a:t>
            </a:r>
            <a:r>
              <a:rPr lang="lt-LT" sz="1600" b="1" dirty="0">
                <a:latin typeface="Montserrat" panose="00000500000000000000" pitchFamily="2" charset="0"/>
              </a:rPr>
              <a:t>tautinės mažumos kalba</a:t>
            </a:r>
            <a:r>
              <a:rPr lang="lt-LT" sz="1600" dirty="0">
                <a:latin typeface="Montserrat" panose="00000500000000000000" pitchFamily="2" charset="0"/>
              </a:rPr>
              <a:t>, lietuvių ir tautinės mažumos kalba ar tautinių mažumų kalbomis, esant III gimnazijos klasėje </a:t>
            </a:r>
            <a:r>
              <a:rPr lang="lt-LT" sz="1600" b="1" dirty="0">
                <a:latin typeface="Montserrat" panose="00000500000000000000" pitchFamily="2" charset="0"/>
              </a:rPr>
              <a:t>ne mažiau kaip 12 mokinių.</a:t>
            </a:r>
            <a:endParaRPr lang="lt-LT" sz="1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4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1"/>
          <p:cNvSpPr txBox="1">
            <a:spLocks/>
          </p:cNvSpPr>
          <p:nvPr/>
        </p:nvSpPr>
        <p:spPr>
          <a:xfrm>
            <a:off x="300942" y="196769"/>
            <a:ext cx="11574683" cy="1149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Mokyklų jungimas į stambesnius juridinius (jungtines mokyklas) vienetus - neišvengiama </a:t>
            </a:r>
            <a:endParaRPr lang="lt-LT" sz="36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4" name="Stačiakampis 3"/>
          <p:cNvSpPr/>
          <p:nvPr/>
        </p:nvSpPr>
        <p:spPr>
          <a:xfrm rot="5400000" flipV="1">
            <a:off x="5983992" y="-3707851"/>
            <a:ext cx="45719" cy="11181962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>
              <a:latin typeface="Montserrat" panose="00000500000000000000"/>
            </a:endParaRPr>
          </a:p>
        </p:txBody>
      </p:sp>
      <p:sp>
        <p:nvSpPr>
          <p:cNvPr id="5" name="Ovalas 4"/>
          <p:cNvSpPr/>
          <p:nvPr/>
        </p:nvSpPr>
        <p:spPr>
          <a:xfrm rot="5400000">
            <a:off x="10629106" y="1756224"/>
            <a:ext cx="299530" cy="299530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  <a:latin typeface="Montserrat" panose="00000500000000000000"/>
            </a:endParaRPr>
          </a:p>
        </p:txBody>
      </p:sp>
      <p:sp>
        <p:nvSpPr>
          <p:cNvPr id="7" name="Ovalas 6"/>
          <p:cNvSpPr/>
          <p:nvPr/>
        </p:nvSpPr>
        <p:spPr>
          <a:xfrm rot="5400000">
            <a:off x="8243204" y="1756225"/>
            <a:ext cx="299530" cy="299530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2BDF78"/>
                </a:solidFill>
              </a:rPr>
              <a:t> </a:t>
            </a:r>
            <a:endParaRPr lang="en-GB" dirty="0">
              <a:solidFill>
                <a:srgbClr val="2BDF78"/>
              </a:solidFill>
              <a:latin typeface="Montserrat" panose="00000500000000000000"/>
            </a:endParaRPr>
          </a:p>
        </p:txBody>
      </p:sp>
      <p:sp>
        <p:nvSpPr>
          <p:cNvPr id="8" name="Ovalas 7"/>
          <p:cNvSpPr/>
          <p:nvPr/>
        </p:nvSpPr>
        <p:spPr>
          <a:xfrm rot="5400000">
            <a:off x="5857302" y="1744172"/>
            <a:ext cx="299530" cy="299530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  <a:latin typeface="Montserrat" panose="00000500000000000000"/>
            </a:endParaRPr>
          </a:p>
        </p:txBody>
      </p:sp>
      <p:sp>
        <p:nvSpPr>
          <p:cNvPr id="9" name="Ovalas 8"/>
          <p:cNvSpPr/>
          <p:nvPr/>
        </p:nvSpPr>
        <p:spPr>
          <a:xfrm rot="5400000">
            <a:off x="3471400" y="1756225"/>
            <a:ext cx="299530" cy="299530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  <a:latin typeface="Montserrat" panose="00000500000000000000"/>
            </a:endParaRPr>
          </a:p>
        </p:txBody>
      </p:sp>
      <p:sp>
        <p:nvSpPr>
          <p:cNvPr id="10" name="Ovalas 9"/>
          <p:cNvSpPr/>
          <p:nvPr/>
        </p:nvSpPr>
        <p:spPr>
          <a:xfrm rot="5400000">
            <a:off x="1080592" y="1756225"/>
            <a:ext cx="299530" cy="299530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  <a:latin typeface="Montserrat" panose="00000500000000000000"/>
            </a:endParaRPr>
          </a:p>
        </p:txBody>
      </p:sp>
      <p:sp>
        <p:nvSpPr>
          <p:cNvPr id="11" name="Suapvalintas stačiakampis 10"/>
          <p:cNvSpPr/>
          <p:nvPr/>
        </p:nvSpPr>
        <p:spPr>
          <a:xfrm>
            <a:off x="136986" y="2282951"/>
            <a:ext cx="2186742" cy="381690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Mokykla </a:t>
            </a:r>
            <a:r>
              <a:rPr lang="lt-LT" b="1" dirty="0">
                <a:solidFill>
                  <a:schemeClr val="tx1"/>
                </a:solidFill>
              </a:rPr>
              <a:t>daugiafunkcis centras </a:t>
            </a:r>
            <a:r>
              <a:rPr lang="lt-LT" dirty="0">
                <a:solidFill>
                  <a:schemeClr val="tx1"/>
                </a:solidFill>
              </a:rPr>
              <a:t> - veikia</a:t>
            </a:r>
          </a:p>
          <a:p>
            <a:pPr algn="ctr"/>
            <a:r>
              <a:rPr lang="lt-LT" dirty="0">
                <a:solidFill>
                  <a:schemeClr val="tx1"/>
                </a:solidFill>
              </a:rPr>
              <a:t>vaikų dienos centrai, visos dienos mokyklos, bendruomenių namai, bibliotekos, med. punktas, organizuojamos vaikų užimtumo programos vasaros atostogų metu</a:t>
            </a:r>
          </a:p>
          <a:p>
            <a:pPr algn="ctr"/>
            <a:r>
              <a:rPr lang="lt-LT" dirty="0">
                <a:solidFill>
                  <a:schemeClr val="tx1"/>
                </a:solidFill>
              </a:rPr>
              <a:t>(</a:t>
            </a:r>
            <a:r>
              <a:rPr lang="lt-LT" dirty="0">
                <a:solidFill>
                  <a:srgbClr val="00B050"/>
                </a:solidFill>
              </a:rPr>
              <a:t>Pasvalio raj. sav.</a:t>
            </a:r>
            <a:r>
              <a:rPr lang="lt-LT" dirty="0">
                <a:solidFill>
                  <a:schemeClr val="tx1"/>
                </a:solidFill>
              </a:rPr>
              <a:t>)</a:t>
            </a:r>
            <a:r>
              <a:rPr lang="lt-LT" dirty="0">
                <a:solidFill>
                  <a:srgbClr val="00B050"/>
                </a:solidFill>
              </a:rPr>
              <a:t> </a:t>
            </a:r>
            <a:endParaRPr lang="en-GB" dirty="0">
              <a:solidFill>
                <a:schemeClr val="tx1"/>
              </a:solidFill>
              <a:latin typeface="Montserrat" panose="00000500000000000000"/>
            </a:endParaRPr>
          </a:p>
        </p:txBody>
      </p:sp>
      <p:sp>
        <p:nvSpPr>
          <p:cNvPr id="12" name="Suapvalintas stačiakampis 11"/>
          <p:cNvSpPr/>
          <p:nvPr/>
        </p:nvSpPr>
        <p:spPr>
          <a:xfrm>
            <a:off x="2527794" y="2282952"/>
            <a:ext cx="2186742" cy="32034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</a:rPr>
              <a:t>Gimnazija</a:t>
            </a:r>
            <a:r>
              <a:rPr lang="lt-LT" dirty="0">
                <a:solidFill>
                  <a:schemeClr val="tx1"/>
                </a:solidFill>
              </a:rPr>
              <a:t> savivaldybės centre </a:t>
            </a:r>
            <a:r>
              <a:rPr lang="lt-LT" b="1" dirty="0">
                <a:solidFill>
                  <a:schemeClr val="tx1"/>
                </a:solidFill>
              </a:rPr>
              <a:t>su keliais padaliniais </a:t>
            </a:r>
            <a:r>
              <a:rPr lang="lt-LT" dirty="0">
                <a:solidFill>
                  <a:schemeClr val="tx1"/>
                </a:solidFill>
              </a:rPr>
              <a:t>–</a:t>
            </a:r>
            <a:r>
              <a:rPr lang="lt-LT" b="1" dirty="0">
                <a:solidFill>
                  <a:schemeClr val="tx1"/>
                </a:solidFill>
              </a:rPr>
              <a:t> </a:t>
            </a:r>
            <a:r>
              <a:rPr lang="lt-LT" dirty="0">
                <a:solidFill>
                  <a:schemeClr val="tx1"/>
                </a:solidFill>
              </a:rPr>
              <a:t>atokesnėse vietovėse vykdomos pradinio ir/ar pagrindinio ugdymo programos</a:t>
            </a:r>
          </a:p>
          <a:p>
            <a:pPr algn="ctr"/>
            <a:r>
              <a:rPr lang="lt-LT" dirty="0">
                <a:solidFill>
                  <a:schemeClr val="tx1"/>
                </a:solidFill>
              </a:rPr>
              <a:t>(</a:t>
            </a:r>
            <a:r>
              <a:rPr lang="lt-LT" dirty="0">
                <a:solidFill>
                  <a:srgbClr val="36AA65"/>
                </a:solidFill>
              </a:rPr>
              <a:t>Lazdijų raj. sav.</a:t>
            </a:r>
            <a:r>
              <a:rPr lang="lt-LT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  <a:latin typeface="Montserrat" panose="00000500000000000000"/>
            </a:endParaRPr>
          </a:p>
        </p:txBody>
      </p:sp>
      <p:sp>
        <p:nvSpPr>
          <p:cNvPr id="13" name="Suapvalintas stačiakampis 12"/>
          <p:cNvSpPr/>
          <p:nvPr/>
        </p:nvSpPr>
        <p:spPr>
          <a:xfrm>
            <a:off x="4913480" y="2284983"/>
            <a:ext cx="2186742" cy="361810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Mokykla </a:t>
            </a:r>
            <a:r>
              <a:rPr lang="lt-LT" b="1" dirty="0">
                <a:solidFill>
                  <a:schemeClr val="tx1"/>
                </a:solidFill>
              </a:rPr>
              <a:t>su specialiojo ugdymo skyriumi </a:t>
            </a:r>
            <a:r>
              <a:rPr lang="lt-LT" dirty="0">
                <a:solidFill>
                  <a:schemeClr val="tx1"/>
                </a:solidFill>
              </a:rPr>
              <a:t>– tos pačios savivaldybės, tos pačios mokyklos dalis vaikų ugdomi bendrosiose klasėse, dalis – lavinamosiose, organizuojamos bendros veiklos </a:t>
            </a:r>
          </a:p>
          <a:p>
            <a:pPr algn="ctr"/>
            <a:r>
              <a:rPr lang="lt-LT" dirty="0">
                <a:solidFill>
                  <a:schemeClr val="tx1"/>
                </a:solidFill>
              </a:rPr>
              <a:t>(</a:t>
            </a:r>
            <a:r>
              <a:rPr lang="lt-LT" dirty="0">
                <a:solidFill>
                  <a:srgbClr val="36AA65"/>
                </a:solidFill>
              </a:rPr>
              <a:t>Prienų raj. sav.</a:t>
            </a:r>
            <a:r>
              <a:rPr lang="lt-LT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  <a:latin typeface="Montserrat" panose="00000500000000000000"/>
            </a:endParaRPr>
          </a:p>
        </p:txBody>
      </p:sp>
      <p:sp>
        <p:nvSpPr>
          <p:cNvPr id="14" name="Suapvalintas stačiakampis 13"/>
          <p:cNvSpPr/>
          <p:nvPr/>
        </p:nvSpPr>
        <p:spPr>
          <a:xfrm>
            <a:off x="7299598" y="2282951"/>
            <a:ext cx="2186742" cy="395580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</a:rPr>
              <a:t>Jungtinė mokykla </a:t>
            </a:r>
            <a:r>
              <a:rPr lang="lt-LT" dirty="0">
                <a:solidFill>
                  <a:schemeClr val="tx1"/>
                </a:solidFill>
              </a:rPr>
              <a:t>– kelios mokyklos sudaro vieną juridinį vienetą, valdyme dalyvauja lygiavertėmis sąlygomis, vykdomos aktualios švietimo paslaugos pagal vietovę, organizuojamos bendros veiklos</a:t>
            </a:r>
          </a:p>
          <a:p>
            <a:pPr algn="ctr"/>
            <a:r>
              <a:rPr lang="lt-LT" dirty="0">
                <a:solidFill>
                  <a:schemeClr val="tx1"/>
                </a:solidFill>
              </a:rPr>
              <a:t>(</a:t>
            </a:r>
            <a:r>
              <a:rPr lang="lt-LT" dirty="0">
                <a:solidFill>
                  <a:srgbClr val="36AA65"/>
                </a:solidFill>
              </a:rPr>
              <a:t>Šaulių raj. sav.</a:t>
            </a:r>
            <a:r>
              <a:rPr lang="lt-LT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  <a:latin typeface="Montserrat" panose="00000500000000000000"/>
            </a:endParaRPr>
          </a:p>
        </p:txBody>
      </p:sp>
      <p:sp>
        <p:nvSpPr>
          <p:cNvPr id="15" name="Suapvalintas stačiakampis 14"/>
          <p:cNvSpPr/>
          <p:nvPr/>
        </p:nvSpPr>
        <p:spPr>
          <a:xfrm>
            <a:off x="9685284" y="2282951"/>
            <a:ext cx="2186742" cy="12337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Bendra, </a:t>
            </a:r>
            <a:r>
              <a:rPr lang="lt-LT" b="1" dirty="0">
                <a:solidFill>
                  <a:schemeClr val="tx1"/>
                </a:solidFill>
              </a:rPr>
              <a:t>kelių savivaldybių išlaikoma</a:t>
            </a:r>
            <a:r>
              <a:rPr lang="lt-LT" dirty="0">
                <a:solidFill>
                  <a:schemeClr val="tx1"/>
                </a:solidFill>
              </a:rPr>
              <a:t> mokykla</a:t>
            </a:r>
          </a:p>
          <a:p>
            <a:pPr algn="ctr"/>
            <a:r>
              <a:rPr lang="lt-LT" sz="1400" dirty="0">
                <a:solidFill>
                  <a:schemeClr val="tx1"/>
                </a:solidFill>
              </a:rPr>
              <a:t>(</a:t>
            </a:r>
            <a:r>
              <a:rPr lang="lt-LT" sz="1400" dirty="0">
                <a:solidFill>
                  <a:srgbClr val="36AA65"/>
                </a:solidFill>
              </a:rPr>
              <a:t>įteisinta, </a:t>
            </a:r>
            <a:r>
              <a:rPr lang="lt-LT" sz="1400" dirty="0" smtClean="0">
                <a:solidFill>
                  <a:srgbClr val="36AA65"/>
                </a:solidFill>
              </a:rPr>
              <a:t>bet</a:t>
            </a:r>
            <a:r>
              <a:rPr lang="lt-LT" sz="1400" dirty="0">
                <a:solidFill>
                  <a:srgbClr val="36AA65"/>
                </a:solidFill>
              </a:rPr>
              <a:t> </a:t>
            </a:r>
            <a:r>
              <a:rPr lang="lt-LT" sz="1400" dirty="0" smtClean="0">
                <a:solidFill>
                  <a:srgbClr val="36AA65"/>
                </a:solidFill>
              </a:rPr>
              <a:t>nėra veikiančio pavyzdžio</a:t>
            </a:r>
            <a:r>
              <a:rPr lang="lt-LT" sz="1400" dirty="0" smtClean="0">
                <a:solidFill>
                  <a:schemeClr val="tx1"/>
                </a:solidFill>
              </a:rPr>
              <a:t>)</a:t>
            </a:r>
            <a:endParaRPr lang="en-GB" sz="1400" dirty="0">
              <a:solidFill>
                <a:schemeClr val="tx1"/>
              </a:solidFill>
              <a:latin typeface="Montserrat" panose="00000500000000000000"/>
            </a:endParaRPr>
          </a:p>
        </p:txBody>
      </p:sp>
      <p:sp>
        <p:nvSpPr>
          <p:cNvPr id="16" name="Suapvalintas stačiakampis 15"/>
          <p:cNvSpPr/>
          <p:nvPr/>
        </p:nvSpPr>
        <p:spPr>
          <a:xfrm>
            <a:off x="9685284" y="4252679"/>
            <a:ext cx="2186742" cy="12337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Kelių mokyklų </a:t>
            </a:r>
            <a:r>
              <a:rPr lang="lt-LT" b="1" dirty="0">
                <a:solidFill>
                  <a:schemeClr val="tx1"/>
                </a:solidFill>
              </a:rPr>
              <a:t>jungtinės veiklos sutartis</a:t>
            </a:r>
          </a:p>
          <a:p>
            <a:pPr algn="ctr"/>
            <a:r>
              <a:rPr lang="lt-LT" sz="1400" dirty="0">
                <a:solidFill>
                  <a:schemeClr val="tx1"/>
                </a:solidFill>
              </a:rPr>
              <a:t>(</a:t>
            </a:r>
            <a:r>
              <a:rPr lang="lt-LT" sz="1400" dirty="0">
                <a:solidFill>
                  <a:srgbClr val="36AA65"/>
                </a:solidFill>
              </a:rPr>
              <a:t>įteisinta, </a:t>
            </a:r>
            <a:r>
              <a:rPr lang="lt-LT" sz="1400" dirty="0" smtClean="0">
                <a:solidFill>
                  <a:srgbClr val="36AA65"/>
                </a:solidFill>
              </a:rPr>
              <a:t>bet</a:t>
            </a:r>
            <a:r>
              <a:rPr lang="lt-LT" sz="1400" dirty="0">
                <a:solidFill>
                  <a:srgbClr val="36AA65"/>
                </a:solidFill>
              </a:rPr>
              <a:t> </a:t>
            </a:r>
            <a:r>
              <a:rPr lang="lt-LT" sz="1400" dirty="0" smtClean="0">
                <a:solidFill>
                  <a:srgbClr val="36AA65"/>
                </a:solidFill>
              </a:rPr>
              <a:t>nėra veikiančio pavyzdžio</a:t>
            </a:r>
            <a:r>
              <a:rPr lang="lt-LT" sz="1400" dirty="0" smtClean="0">
                <a:solidFill>
                  <a:schemeClr val="tx1"/>
                </a:solidFill>
              </a:rPr>
              <a:t>)</a:t>
            </a:r>
            <a:endParaRPr lang="en-GB" sz="1400" dirty="0">
              <a:solidFill>
                <a:schemeClr val="tx1"/>
              </a:solidFill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083799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apvalintas stačiakampis 9"/>
          <p:cNvSpPr/>
          <p:nvPr/>
        </p:nvSpPr>
        <p:spPr>
          <a:xfrm>
            <a:off x="2012507" y="320223"/>
            <a:ext cx="8788997" cy="8800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9" name="Suapvalintas stačiakampis 8"/>
          <p:cNvSpPr/>
          <p:nvPr/>
        </p:nvSpPr>
        <p:spPr>
          <a:xfrm>
            <a:off x="189309" y="1690927"/>
            <a:ext cx="11790382" cy="501410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/>
          </a:p>
          <a:p>
            <a:endParaRPr lang="lt-LT" dirty="0"/>
          </a:p>
        </p:txBody>
      </p:sp>
      <p:sp>
        <p:nvSpPr>
          <p:cNvPr id="6" name="Pavadinimas 1"/>
          <p:cNvSpPr>
            <a:spLocks noGrp="1"/>
          </p:cNvSpPr>
          <p:nvPr>
            <p:ph type="title"/>
          </p:nvPr>
        </p:nvSpPr>
        <p:spPr>
          <a:xfrm>
            <a:off x="2012507" y="371829"/>
            <a:ext cx="9167061" cy="668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sz="32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Tikėtinas efektas</a:t>
            </a:r>
            <a:endParaRPr lang="lt-LT" sz="3200" b="1" spc="-150" dirty="0">
              <a:solidFill>
                <a:srgbClr val="36AA65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11" name="Ovalas 10"/>
          <p:cNvSpPr/>
          <p:nvPr/>
        </p:nvSpPr>
        <p:spPr>
          <a:xfrm>
            <a:off x="5974390" y="240031"/>
            <a:ext cx="220221" cy="220221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12" name="Ovalas 11"/>
          <p:cNvSpPr/>
          <p:nvPr/>
        </p:nvSpPr>
        <p:spPr>
          <a:xfrm>
            <a:off x="6259321" y="240097"/>
            <a:ext cx="220221" cy="220221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13" name="Ovalas 12"/>
          <p:cNvSpPr/>
          <p:nvPr/>
        </p:nvSpPr>
        <p:spPr>
          <a:xfrm>
            <a:off x="6531029" y="239301"/>
            <a:ext cx="220221" cy="220221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147340"/>
              </p:ext>
            </p:extLst>
          </p:nvPr>
        </p:nvGraphicFramePr>
        <p:xfrm>
          <a:off x="1319150" y="1830705"/>
          <a:ext cx="9880341" cy="477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tačiakampis 1">
            <a:extLst>
              <a:ext uri="{FF2B5EF4-FFF2-40B4-BE49-F238E27FC236}">
                <a16:creationId xmlns:a16="http://schemas.microsoft.com/office/drawing/2014/main" id="{A4A58EF5-0A58-43E9-9856-FCB0DC7AF46F}"/>
              </a:ext>
            </a:extLst>
          </p:cNvPr>
          <p:cNvSpPr/>
          <p:nvPr/>
        </p:nvSpPr>
        <p:spPr>
          <a:xfrm>
            <a:off x="2114550" y="4251960"/>
            <a:ext cx="9084941" cy="102870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Stačiakampis 15">
            <a:extLst>
              <a:ext uri="{FF2B5EF4-FFF2-40B4-BE49-F238E27FC236}">
                <a16:creationId xmlns:a16="http://schemas.microsoft.com/office/drawing/2014/main" id="{1AC2536E-B6C9-4B89-A29A-1B76EB1CB225}"/>
              </a:ext>
            </a:extLst>
          </p:cNvPr>
          <p:cNvSpPr/>
          <p:nvPr/>
        </p:nvSpPr>
        <p:spPr>
          <a:xfrm>
            <a:off x="2122146" y="2326957"/>
            <a:ext cx="9084941" cy="1028700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95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1"/>
          <p:cNvSpPr txBox="1">
            <a:spLocks/>
          </p:cNvSpPr>
          <p:nvPr/>
        </p:nvSpPr>
        <p:spPr>
          <a:xfrm>
            <a:off x="462158" y="1580237"/>
            <a:ext cx="3331169" cy="9565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48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Skatinimo fondas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78015" y="4024198"/>
            <a:ext cx="597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FF0000"/>
              </a:solidFill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endParaRPr lang="en-US" sz="1600" dirty="0">
              <a:solidFill>
                <a:srgbClr val="FF0000"/>
              </a:solidFill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endParaRPr lang="lt-LT" sz="1600" dirty="0">
              <a:solidFill>
                <a:srgbClr val="FF0000"/>
              </a:solidFill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graphicFrame>
        <p:nvGraphicFramePr>
          <p:cNvPr id="15" name="Diagram 1"/>
          <p:cNvGraphicFramePr/>
          <p:nvPr>
            <p:extLst>
              <p:ext uri="{D42A27DB-BD31-4B8C-83A1-F6EECF244321}">
                <p14:modId xmlns:p14="http://schemas.microsoft.com/office/powerpoint/2010/main" val="824112214"/>
              </p:ext>
            </p:extLst>
          </p:nvPr>
        </p:nvGraphicFramePr>
        <p:xfrm>
          <a:off x="1668780" y="365760"/>
          <a:ext cx="9928860" cy="6332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179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182F954-60FC-4855-8C23-9B2A419B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87" y="2322925"/>
            <a:ext cx="11614748" cy="2187892"/>
          </a:xfrm>
        </p:spPr>
        <p:txBody>
          <a:bodyPr>
            <a:noAutofit/>
          </a:bodyPr>
          <a:lstStyle/>
          <a:p>
            <a:r>
              <a:rPr lang="lt-LT" sz="44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TIKSLAS </a:t>
            </a:r>
            <a:r>
              <a:rPr lang="en-US" sz="44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– </a:t>
            </a:r>
            <a:r>
              <a:rPr lang="lt-LT" sz="44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/>
            </a:r>
            <a:br>
              <a:rPr lang="lt-LT" sz="44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</a:br>
            <a:r>
              <a:rPr lang="lt-LT" sz="44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/>
            </a:r>
            <a:br>
              <a:rPr lang="lt-LT" sz="44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</a:br>
            <a:r>
              <a:rPr lang="lt-LT" sz="3200" b="1" dirty="0">
                <a:latin typeface="Montserrat" panose="00000500000000000000" pitchFamily="2" charset="0"/>
                <a:ea typeface="+mn-ea"/>
                <a:cs typeface="+mn-cs"/>
              </a:rPr>
              <a:t>pagerinti ugdymo kokybę ir prieinamumą, sumažinti atskirtį tarp skirtingų socialinių grupių žmonių, stiprinti mokyklų tinklą ir efektyviau naudoti mokymo lėšas.</a:t>
            </a:r>
            <a:r>
              <a:rPr lang="lt-LT" sz="3200" b="1" dirty="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rPr>
              <a:t> </a:t>
            </a:r>
            <a:endParaRPr lang="en-US" sz="3200" b="1" dirty="0">
              <a:solidFill>
                <a:srgbClr val="000000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71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apvalintas stačiakampis 20"/>
          <p:cNvSpPr/>
          <p:nvPr/>
        </p:nvSpPr>
        <p:spPr>
          <a:xfrm>
            <a:off x="1341120" y="133020"/>
            <a:ext cx="9509759" cy="11168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35" name="Stačiakampis 34"/>
          <p:cNvSpPr/>
          <p:nvPr/>
        </p:nvSpPr>
        <p:spPr>
          <a:xfrm flipH="1" flipV="1">
            <a:off x="776122" y="3798967"/>
            <a:ext cx="45719" cy="1704560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31" name="Suapvalintas stačiakampis 30"/>
          <p:cNvSpPr/>
          <p:nvPr/>
        </p:nvSpPr>
        <p:spPr>
          <a:xfrm>
            <a:off x="1192759" y="4794516"/>
            <a:ext cx="3275335" cy="15890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30" name="Suapvalintas stačiakampis 29"/>
          <p:cNvSpPr/>
          <p:nvPr/>
        </p:nvSpPr>
        <p:spPr>
          <a:xfrm>
            <a:off x="1135401" y="3004419"/>
            <a:ext cx="3275335" cy="15890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4" name="Stačiakampis 3"/>
          <p:cNvSpPr/>
          <p:nvPr/>
        </p:nvSpPr>
        <p:spPr>
          <a:xfrm>
            <a:off x="620181" y="1774208"/>
            <a:ext cx="561394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t-LT" sz="2000" b="1" dirty="0">
                <a:solidFill>
                  <a:srgbClr val="000000"/>
                </a:solidFill>
                <a:latin typeface="Montserrat" panose="00000500000000000000" pitchFamily="2" charset="0"/>
              </a:rPr>
              <a:t>Jungtinės klasės Lietuvos problema. </a:t>
            </a:r>
          </a:p>
          <a:p>
            <a:pPr>
              <a:spcAft>
                <a:spcPts val="600"/>
              </a:spcAft>
            </a:pPr>
            <a:r>
              <a:rPr lang="lt-LT" sz="2000" b="1" dirty="0">
                <a:solidFill>
                  <a:srgbClr val="000000"/>
                </a:solidFill>
                <a:latin typeface="Montserrat" panose="00000500000000000000" pitchFamily="2" charset="0"/>
              </a:rPr>
              <a:t>Didžiojoje dalyje </a:t>
            </a:r>
            <a:r>
              <a:rPr lang="lt-LT" sz="2000" dirty="0">
                <a:solidFill>
                  <a:srgbClr val="000000"/>
                </a:solidFill>
                <a:latin typeface="Montserrat" panose="00000500000000000000" pitchFamily="2" charset="0"/>
              </a:rPr>
              <a:t>(virš 50) savivaldybių yra: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4125" y="2871876"/>
            <a:ext cx="2851335" cy="193899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6000" b="1" dirty="0">
                <a:solidFill>
                  <a:srgbClr val="36AA65"/>
                </a:solidFill>
                <a:latin typeface="Montserrat" panose="00000500000000000000" pitchFamily="2" charset="0"/>
              </a:rPr>
              <a:t>2442</a:t>
            </a:r>
          </a:p>
          <a:p>
            <a:pPr algn="ctr"/>
            <a:r>
              <a:rPr lang="lt-LT" sz="3200" dirty="0">
                <a:latin typeface="Montserrat" panose="00000500000000000000" pitchFamily="2" charset="0"/>
              </a:rPr>
              <a:t>vaikų</a:t>
            </a:r>
          </a:p>
          <a:p>
            <a:pPr algn="ctr"/>
            <a:r>
              <a:rPr lang="lt-LT" sz="2800" dirty="0">
                <a:latin typeface="Montserrat" panose="00000500000000000000" pitchFamily="2" charset="0"/>
              </a:rPr>
              <a:t>1 – 4 kl.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55690" y="2889146"/>
            <a:ext cx="2220481" cy="1938992"/>
          </a:xfrm>
          <a:prstGeom prst="rect">
            <a:avLst/>
          </a:prstGeom>
          <a:noFill/>
          <a:ln w="76200">
            <a:noFill/>
          </a:ln>
        </p:spPr>
        <p:txBody>
          <a:bodyPr wrap="none" rtlCol="0">
            <a:spAutoFit/>
          </a:bodyPr>
          <a:lstStyle/>
          <a:p>
            <a:r>
              <a:rPr lang="lt-LT" sz="6000" b="1" dirty="0"/>
              <a:t> </a:t>
            </a:r>
            <a:r>
              <a:rPr lang="lt-LT" sz="6000" b="1" dirty="0">
                <a:solidFill>
                  <a:srgbClr val="40C978"/>
                </a:solidFill>
                <a:latin typeface="Montserrat" panose="00000500000000000000" pitchFamily="2" charset="0"/>
              </a:rPr>
              <a:t>1263</a:t>
            </a:r>
            <a:endParaRPr lang="lt-LT" sz="6000" b="1" dirty="0">
              <a:solidFill>
                <a:srgbClr val="40C978"/>
              </a:solidFill>
            </a:endParaRPr>
          </a:p>
          <a:p>
            <a:pPr algn="ctr"/>
            <a:r>
              <a:rPr lang="lt-LT" sz="3200" dirty="0">
                <a:latin typeface="Montserrat" panose="00000500000000000000" pitchFamily="2" charset="0"/>
              </a:rPr>
              <a:t>vaikų</a:t>
            </a:r>
          </a:p>
          <a:p>
            <a:pPr algn="ctr"/>
            <a:r>
              <a:rPr lang="lt-LT" sz="2800" dirty="0">
                <a:latin typeface="Montserrat" panose="00000500000000000000" pitchFamily="2" charset="0"/>
              </a:rPr>
              <a:t>5 – 8 kl.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04221" y="5109185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200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2021 – 2022 m. m. duomenys</a:t>
            </a:r>
            <a:endParaRPr lang="lt-LT" sz="1400" i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lt-LT" sz="32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Jungtinės klasės – iššūkis ugdymo kokybei</a:t>
            </a:r>
            <a:r>
              <a:rPr lang="en-US" sz="32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 (1.1)</a:t>
            </a:r>
            <a:endParaRPr lang="lt-LT" sz="32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26" name="Ovalas 25"/>
          <p:cNvSpPr/>
          <p:nvPr/>
        </p:nvSpPr>
        <p:spPr>
          <a:xfrm>
            <a:off x="5457265" y="277179"/>
            <a:ext cx="220221" cy="220221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27" name="Ovalas 26"/>
          <p:cNvSpPr/>
          <p:nvPr/>
        </p:nvSpPr>
        <p:spPr>
          <a:xfrm>
            <a:off x="5742196" y="277245"/>
            <a:ext cx="220221" cy="220221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28" name="Ovalas 27"/>
          <p:cNvSpPr/>
          <p:nvPr/>
        </p:nvSpPr>
        <p:spPr>
          <a:xfrm>
            <a:off x="6013904" y="276449"/>
            <a:ext cx="220221" cy="220221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29" name="Stačiakampis 28"/>
          <p:cNvSpPr/>
          <p:nvPr/>
        </p:nvSpPr>
        <p:spPr>
          <a:xfrm>
            <a:off x="1318535" y="3476722"/>
            <a:ext cx="3084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t-LT" sz="2000" dirty="0">
                <a:solidFill>
                  <a:srgbClr val="000000"/>
                </a:solidFill>
                <a:latin typeface="Montserrat" panose="00000500000000000000" pitchFamily="2" charset="0"/>
              </a:rPr>
              <a:t>per 247 jungtinių komplektų 1 – 4 kl. </a:t>
            </a:r>
          </a:p>
        </p:txBody>
      </p:sp>
      <p:sp>
        <p:nvSpPr>
          <p:cNvPr id="32" name="Ovalas 31"/>
          <p:cNvSpPr/>
          <p:nvPr/>
        </p:nvSpPr>
        <p:spPr>
          <a:xfrm>
            <a:off x="619091" y="5386184"/>
            <a:ext cx="372719" cy="372719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33" name="Ovalas 32"/>
          <p:cNvSpPr/>
          <p:nvPr/>
        </p:nvSpPr>
        <p:spPr>
          <a:xfrm>
            <a:off x="605925" y="3634816"/>
            <a:ext cx="399050" cy="399050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34" name="Stačiakampis 33"/>
          <p:cNvSpPr/>
          <p:nvPr/>
        </p:nvSpPr>
        <p:spPr>
          <a:xfrm>
            <a:off x="1274496" y="5247684"/>
            <a:ext cx="3172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t-LT" sz="2000" dirty="0">
                <a:solidFill>
                  <a:srgbClr val="000000"/>
                </a:solidFill>
                <a:latin typeface="Montserrat" panose="00000500000000000000" pitchFamily="2" charset="0"/>
              </a:rPr>
              <a:t>per 120 jungtinių komplektų 5 – 8 kl. </a:t>
            </a:r>
          </a:p>
        </p:txBody>
      </p:sp>
    </p:spTree>
    <p:extLst>
      <p:ext uri="{BB962C8B-B14F-4D97-AF65-F5344CB8AC3E}">
        <p14:creationId xmlns:p14="http://schemas.microsoft.com/office/powerpoint/2010/main" val="38486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uapvalintas stačiakampis 8">
            <a:extLst>
              <a:ext uri="{FF2B5EF4-FFF2-40B4-BE49-F238E27FC236}">
                <a16:creationId xmlns:a16="http://schemas.microsoft.com/office/drawing/2014/main" id="{D4F2B657-D021-47DB-AC7A-9CF6EA602285}"/>
              </a:ext>
            </a:extLst>
          </p:cNvPr>
          <p:cNvSpPr/>
          <p:nvPr/>
        </p:nvSpPr>
        <p:spPr>
          <a:xfrm>
            <a:off x="341709" y="1843327"/>
            <a:ext cx="11790382" cy="501410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30" name="Suapvalintas stačiakampis 8">
            <a:extLst>
              <a:ext uri="{FF2B5EF4-FFF2-40B4-BE49-F238E27FC236}">
                <a16:creationId xmlns:a16="http://schemas.microsoft.com/office/drawing/2014/main" id="{037749E0-C3B9-47C3-8E57-30F40A3B73C6}"/>
              </a:ext>
            </a:extLst>
          </p:cNvPr>
          <p:cNvSpPr/>
          <p:nvPr/>
        </p:nvSpPr>
        <p:spPr>
          <a:xfrm>
            <a:off x="189309" y="1690927"/>
            <a:ext cx="11790382" cy="5014107"/>
          </a:xfrm>
          <a:prstGeom prst="roundRect">
            <a:avLst/>
          </a:prstGeom>
          <a:noFill/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21" name="Suapvalintas stačiakampis 20"/>
          <p:cNvSpPr/>
          <p:nvPr/>
        </p:nvSpPr>
        <p:spPr>
          <a:xfrm>
            <a:off x="1185864" y="133020"/>
            <a:ext cx="9886950" cy="13100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13" name="Pavadinimas 1"/>
          <p:cNvSpPr>
            <a:spLocks noGrp="1"/>
          </p:cNvSpPr>
          <p:nvPr>
            <p:ph type="title"/>
          </p:nvPr>
        </p:nvSpPr>
        <p:spPr>
          <a:xfrm>
            <a:off x="795129" y="717300"/>
            <a:ext cx="10515600" cy="7257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lt-LT" sz="32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Neskaitlingos</a:t>
            </a:r>
            <a:r>
              <a:rPr lang="en-US" sz="32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e</a:t>
            </a:r>
            <a:r>
              <a:rPr lang="lt-LT" sz="32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 mokyklos – didelė ugdymo/ūkio lėšų disproporcija</a:t>
            </a:r>
            <a:r>
              <a:rPr lang="en-US" sz="32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 (1.2)</a:t>
            </a:r>
            <a:endParaRPr lang="lt-LT" sz="32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26" name="Ovalas 25"/>
          <p:cNvSpPr/>
          <p:nvPr/>
        </p:nvSpPr>
        <p:spPr>
          <a:xfrm>
            <a:off x="5457265" y="277179"/>
            <a:ext cx="220221" cy="220221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27" name="Ovalas 26"/>
          <p:cNvSpPr/>
          <p:nvPr/>
        </p:nvSpPr>
        <p:spPr>
          <a:xfrm>
            <a:off x="5742196" y="277245"/>
            <a:ext cx="220221" cy="220221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28" name="Ovalas 27"/>
          <p:cNvSpPr/>
          <p:nvPr/>
        </p:nvSpPr>
        <p:spPr>
          <a:xfrm>
            <a:off x="6013904" y="276449"/>
            <a:ext cx="220221" cy="220221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pic>
        <p:nvPicPr>
          <p:cNvPr id="29" name="Picture 10">
            <a:extLst>
              <a:ext uri="{FF2B5EF4-FFF2-40B4-BE49-F238E27FC236}">
                <a16:creationId xmlns:a16="http://schemas.microsoft.com/office/drawing/2014/main" id="{8B3E708A-D01B-4118-BDA6-EF3FA4BE6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735" y="2248111"/>
            <a:ext cx="7243587" cy="4332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Stačiakampis 33">
            <a:extLst>
              <a:ext uri="{FF2B5EF4-FFF2-40B4-BE49-F238E27FC236}">
                <a16:creationId xmlns:a16="http://schemas.microsoft.com/office/drawing/2014/main" id="{B5F44EF7-997D-471A-B2CC-9AEA09AA378C}"/>
              </a:ext>
            </a:extLst>
          </p:cNvPr>
          <p:cNvSpPr/>
          <p:nvPr/>
        </p:nvSpPr>
        <p:spPr>
          <a:xfrm flipH="1" flipV="1">
            <a:off x="776122" y="3798967"/>
            <a:ext cx="45719" cy="1704560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35" name="Suapvalintas stačiakampis 30">
            <a:extLst>
              <a:ext uri="{FF2B5EF4-FFF2-40B4-BE49-F238E27FC236}">
                <a16:creationId xmlns:a16="http://schemas.microsoft.com/office/drawing/2014/main" id="{056CDF9B-3D64-4C1B-96C2-C9164C2CBA03}"/>
              </a:ext>
            </a:extLst>
          </p:cNvPr>
          <p:cNvSpPr/>
          <p:nvPr/>
        </p:nvSpPr>
        <p:spPr>
          <a:xfrm>
            <a:off x="1192759" y="4794516"/>
            <a:ext cx="3275335" cy="15890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38" name="Suapvalintas stačiakampis 29">
            <a:extLst>
              <a:ext uri="{FF2B5EF4-FFF2-40B4-BE49-F238E27FC236}">
                <a16:creationId xmlns:a16="http://schemas.microsoft.com/office/drawing/2014/main" id="{783205D4-F30D-41B5-8544-BA26A13468F5}"/>
              </a:ext>
            </a:extLst>
          </p:cNvPr>
          <p:cNvSpPr/>
          <p:nvPr/>
        </p:nvSpPr>
        <p:spPr>
          <a:xfrm>
            <a:off x="1135401" y="3004419"/>
            <a:ext cx="3275335" cy="15890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40" name="Stačiakampis 39">
            <a:extLst>
              <a:ext uri="{FF2B5EF4-FFF2-40B4-BE49-F238E27FC236}">
                <a16:creationId xmlns:a16="http://schemas.microsoft.com/office/drawing/2014/main" id="{323CEBFE-B425-4584-8A9B-82CC38A131AB}"/>
              </a:ext>
            </a:extLst>
          </p:cNvPr>
          <p:cNvSpPr/>
          <p:nvPr/>
        </p:nvSpPr>
        <p:spPr>
          <a:xfrm>
            <a:off x="1230799" y="3044914"/>
            <a:ext cx="30845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>
                <a:solidFill>
                  <a:srgbClr val="C00000"/>
                </a:solidFill>
                <a:latin typeface="Montserrat" panose="00000500000000000000" pitchFamily="2" charset="0"/>
              </a:rPr>
              <a:t>49 proc.</a:t>
            </a:r>
          </a:p>
          <a:p>
            <a:pPr algn="ctr"/>
            <a:r>
              <a:rPr lang="lt-LT" sz="2000" dirty="0">
                <a:latin typeface="Montserrat" panose="00000500000000000000" pitchFamily="2" charset="0"/>
              </a:rPr>
              <a:t>ūkio lėšos mokyklose, kai ≤ 120 mok.</a:t>
            </a:r>
          </a:p>
        </p:txBody>
      </p:sp>
      <p:sp>
        <p:nvSpPr>
          <p:cNvPr id="41" name="Ovalas 40">
            <a:extLst>
              <a:ext uri="{FF2B5EF4-FFF2-40B4-BE49-F238E27FC236}">
                <a16:creationId xmlns:a16="http://schemas.microsoft.com/office/drawing/2014/main" id="{1ADAC490-5008-4E34-A56A-E95DA9140E83}"/>
              </a:ext>
            </a:extLst>
          </p:cNvPr>
          <p:cNvSpPr/>
          <p:nvPr/>
        </p:nvSpPr>
        <p:spPr>
          <a:xfrm>
            <a:off x="619091" y="5386184"/>
            <a:ext cx="372719" cy="372719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42" name="Ovalas 41">
            <a:extLst>
              <a:ext uri="{FF2B5EF4-FFF2-40B4-BE49-F238E27FC236}">
                <a16:creationId xmlns:a16="http://schemas.microsoft.com/office/drawing/2014/main" id="{FB678AF9-D80B-4642-B66E-6D591C5C35F4}"/>
              </a:ext>
            </a:extLst>
          </p:cNvPr>
          <p:cNvSpPr/>
          <p:nvPr/>
        </p:nvSpPr>
        <p:spPr>
          <a:xfrm>
            <a:off x="605925" y="3634816"/>
            <a:ext cx="399050" cy="399050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44" name="Stačiakampis 43">
            <a:extLst>
              <a:ext uri="{FF2B5EF4-FFF2-40B4-BE49-F238E27FC236}">
                <a16:creationId xmlns:a16="http://schemas.microsoft.com/office/drawing/2014/main" id="{F5A97F2A-624F-4685-AC67-1A65DF19C240}"/>
              </a:ext>
            </a:extLst>
          </p:cNvPr>
          <p:cNvSpPr/>
          <p:nvPr/>
        </p:nvSpPr>
        <p:spPr>
          <a:xfrm>
            <a:off x="510070" y="2464149"/>
            <a:ext cx="5613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t-LT" sz="2000" b="1" dirty="0">
                <a:solidFill>
                  <a:srgbClr val="000000"/>
                </a:solidFill>
                <a:latin typeface="Montserrat" panose="00000500000000000000" pitchFamily="2" charset="0"/>
              </a:rPr>
              <a:t>Kiek švietimo švietime?</a:t>
            </a:r>
            <a:endParaRPr lang="lt-LT" sz="2000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45" name="Stačiakampis 44">
            <a:extLst>
              <a:ext uri="{FF2B5EF4-FFF2-40B4-BE49-F238E27FC236}">
                <a16:creationId xmlns:a16="http://schemas.microsoft.com/office/drawing/2014/main" id="{FF4CC5C5-BBD1-458A-B92E-AA952DD0BC01}"/>
              </a:ext>
            </a:extLst>
          </p:cNvPr>
          <p:cNvSpPr/>
          <p:nvPr/>
        </p:nvSpPr>
        <p:spPr>
          <a:xfrm>
            <a:off x="1326198" y="4865789"/>
            <a:ext cx="30845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>
                <a:solidFill>
                  <a:srgbClr val="36AA65"/>
                </a:solidFill>
                <a:latin typeface="Montserrat" panose="00000500000000000000" pitchFamily="2" charset="0"/>
              </a:rPr>
              <a:t>28 proc.</a:t>
            </a:r>
          </a:p>
          <a:p>
            <a:pPr algn="ctr"/>
            <a:r>
              <a:rPr lang="lt-LT" sz="2000" dirty="0">
                <a:latin typeface="Montserrat" panose="00000500000000000000" pitchFamily="2" charset="0"/>
              </a:rPr>
              <a:t>ūkio lėšos mokyklose, kai &gt; 450 mok.</a:t>
            </a:r>
          </a:p>
        </p:txBody>
      </p:sp>
    </p:spTree>
    <p:extLst>
      <p:ext uri="{BB962C8B-B14F-4D97-AF65-F5344CB8AC3E}">
        <p14:creationId xmlns:p14="http://schemas.microsoft.com/office/powerpoint/2010/main" val="38891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apvalintas stačiakampis 9"/>
          <p:cNvSpPr/>
          <p:nvPr/>
        </p:nvSpPr>
        <p:spPr>
          <a:xfrm>
            <a:off x="2012507" y="320223"/>
            <a:ext cx="8788997" cy="8800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9" name="Suapvalintas stačiakampis 8"/>
          <p:cNvSpPr/>
          <p:nvPr/>
        </p:nvSpPr>
        <p:spPr>
          <a:xfrm>
            <a:off x="189309" y="1690927"/>
            <a:ext cx="11790382" cy="501410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/>
          </a:p>
          <a:p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3"/>
          <a:srcRect l="8750" t="39259" r="27708" b="23457"/>
          <a:stretch/>
        </p:blipFill>
        <p:spPr>
          <a:xfrm>
            <a:off x="339885" y="2048004"/>
            <a:ext cx="11489229" cy="4128959"/>
          </a:xfrm>
          <a:prstGeom prst="rect">
            <a:avLst/>
          </a:prstGeom>
        </p:spPr>
      </p:pic>
      <p:sp>
        <p:nvSpPr>
          <p:cNvPr id="6" name="Pavadinimas 1"/>
          <p:cNvSpPr>
            <a:spLocks noGrp="1"/>
          </p:cNvSpPr>
          <p:nvPr>
            <p:ph type="title"/>
          </p:nvPr>
        </p:nvSpPr>
        <p:spPr>
          <a:xfrm>
            <a:off x="2012507" y="371829"/>
            <a:ext cx="9167061" cy="6682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lt-LT" sz="32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Ryškūs mokinių pasiekimų netolygumai</a:t>
            </a:r>
            <a:r>
              <a:rPr lang="en-US" sz="32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 (2)</a:t>
            </a:r>
            <a:endParaRPr lang="lt-LT" sz="3200" b="1" spc="-150" dirty="0">
              <a:solidFill>
                <a:srgbClr val="36AA65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11" name="Ovalas 10"/>
          <p:cNvSpPr/>
          <p:nvPr/>
        </p:nvSpPr>
        <p:spPr>
          <a:xfrm>
            <a:off x="5974390" y="240031"/>
            <a:ext cx="220221" cy="220221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12" name="Ovalas 11"/>
          <p:cNvSpPr/>
          <p:nvPr/>
        </p:nvSpPr>
        <p:spPr>
          <a:xfrm>
            <a:off x="6259321" y="240097"/>
            <a:ext cx="220221" cy="220221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13" name="Ovalas 12"/>
          <p:cNvSpPr/>
          <p:nvPr/>
        </p:nvSpPr>
        <p:spPr>
          <a:xfrm>
            <a:off x="6531029" y="239301"/>
            <a:ext cx="220221" cy="220221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3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apvalintas stačiakampis 24"/>
          <p:cNvSpPr/>
          <p:nvPr/>
        </p:nvSpPr>
        <p:spPr>
          <a:xfrm>
            <a:off x="1136732" y="274866"/>
            <a:ext cx="9908150" cy="9951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23" name="Suapvalintas stačiakampis 22"/>
          <p:cNvSpPr/>
          <p:nvPr/>
        </p:nvSpPr>
        <p:spPr>
          <a:xfrm>
            <a:off x="1136732" y="1449432"/>
            <a:ext cx="9908150" cy="39827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8" name="TextBox 6"/>
          <p:cNvSpPr txBox="1"/>
          <p:nvPr/>
        </p:nvSpPr>
        <p:spPr>
          <a:xfrm>
            <a:off x="1427721" y="5047651"/>
            <a:ext cx="8784974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57385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r" defTabSz="584200"/>
            <a:r>
              <a:rPr lang="lt-LT" sz="1000" dirty="0">
                <a:solidFill>
                  <a:srgbClr val="36AA65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Duomenų šaltinis: </a:t>
            </a:r>
            <a:r>
              <a:rPr lang="lt-LT" sz="1000" b="1" dirty="0">
                <a:solidFill>
                  <a:srgbClr val="36AA65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LAMA BPO</a:t>
            </a:r>
          </a:p>
        </p:txBody>
      </p:sp>
      <p:sp>
        <p:nvSpPr>
          <p:cNvPr id="12" name="Stačiakampis 11"/>
          <p:cNvSpPr/>
          <p:nvPr/>
        </p:nvSpPr>
        <p:spPr>
          <a:xfrm>
            <a:off x="1643745" y="4751672"/>
            <a:ext cx="2088000" cy="295200"/>
          </a:xfrm>
          <a:prstGeom prst="rect">
            <a:avLst/>
          </a:prstGeom>
          <a:noFill/>
          <a:ln>
            <a:solidFill>
              <a:srgbClr val="36AA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57385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t-LT" sz="1200" b="1" dirty="0">
                <a:solidFill>
                  <a:srgbClr val="000000"/>
                </a:solidFill>
                <a:latin typeface="Segoe UI" panose="020B0502040204020203" pitchFamily="34" charset="0"/>
                <a:ea typeface="Helvetica Light"/>
                <a:cs typeface="Segoe UI" panose="020B0502040204020203" pitchFamily="34" charset="0"/>
              </a:rPr>
              <a:t>Lietuvių k.</a:t>
            </a:r>
            <a:endParaRPr kumimoji="0" lang="lt-LT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Helvetica Light"/>
              <a:cs typeface="Segoe UI" panose="020B0502040204020203" pitchFamily="34" charset="0"/>
              <a:sym typeface="Helvetica Light"/>
            </a:endParaRPr>
          </a:p>
        </p:txBody>
      </p:sp>
      <p:sp>
        <p:nvSpPr>
          <p:cNvPr id="14" name="Stačiakampis 13"/>
          <p:cNvSpPr/>
          <p:nvPr/>
        </p:nvSpPr>
        <p:spPr>
          <a:xfrm>
            <a:off x="3867276" y="4752020"/>
            <a:ext cx="2088000" cy="295200"/>
          </a:xfrm>
          <a:prstGeom prst="rect">
            <a:avLst/>
          </a:prstGeom>
          <a:noFill/>
          <a:ln>
            <a:solidFill>
              <a:srgbClr val="36AA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57385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t-LT" sz="1200" b="1" dirty="0">
                <a:solidFill>
                  <a:srgbClr val="000000"/>
                </a:solidFill>
                <a:latin typeface="Segoe UI" panose="020B0502040204020203" pitchFamily="34" charset="0"/>
                <a:ea typeface="Helvetica Light"/>
                <a:cs typeface="Segoe UI" panose="020B0502040204020203" pitchFamily="34" charset="0"/>
              </a:rPr>
              <a:t>Anglų k.</a:t>
            </a:r>
            <a:endParaRPr kumimoji="0" lang="lt-LT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Helvetica Light"/>
              <a:cs typeface="Segoe UI" panose="020B0502040204020203" pitchFamily="34" charset="0"/>
              <a:sym typeface="Helvetica Light"/>
            </a:endParaRPr>
          </a:p>
        </p:txBody>
      </p:sp>
      <p:sp>
        <p:nvSpPr>
          <p:cNvPr id="15" name="Stačiakampis 14"/>
          <p:cNvSpPr/>
          <p:nvPr/>
        </p:nvSpPr>
        <p:spPr>
          <a:xfrm>
            <a:off x="6090807" y="4752020"/>
            <a:ext cx="2088000" cy="295200"/>
          </a:xfrm>
          <a:prstGeom prst="rect">
            <a:avLst/>
          </a:prstGeom>
          <a:noFill/>
          <a:ln>
            <a:solidFill>
              <a:srgbClr val="36AA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57385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t-LT" sz="1200" b="1" dirty="0">
                <a:solidFill>
                  <a:srgbClr val="000000"/>
                </a:solidFill>
                <a:latin typeface="Segoe UI" panose="020B0502040204020203" pitchFamily="34" charset="0"/>
                <a:ea typeface="Helvetica Light"/>
                <a:cs typeface="Segoe UI" panose="020B0502040204020203" pitchFamily="34" charset="0"/>
              </a:rPr>
              <a:t>Matematika</a:t>
            </a:r>
            <a:endParaRPr kumimoji="0" lang="lt-LT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Helvetica Light"/>
              <a:cs typeface="Segoe UI" panose="020B0502040204020203" pitchFamily="34" charset="0"/>
              <a:sym typeface="Helvetica Light"/>
            </a:endParaRPr>
          </a:p>
        </p:txBody>
      </p:sp>
      <p:sp>
        <p:nvSpPr>
          <p:cNvPr id="16" name="Stačiakampis 15"/>
          <p:cNvSpPr/>
          <p:nvPr/>
        </p:nvSpPr>
        <p:spPr>
          <a:xfrm>
            <a:off x="8319803" y="4752020"/>
            <a:ext cx="2016226" cy="295629"/>
          </a:xfrm>
          <a:prstGeom prst="rect">
            <a:avLst/>
          </a:prstGeom>
          <a:noFill/>
          <a:ln>
            <a:solidFill>
              <a:srgbClr val="36AA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57385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t-LT" sz="1200" b="1" dirty="0">
                <a:solidFill>
                  <a:srgbClr val="000000"/>
                </a:solidFill>
                <a:latin typeface="Segoe UI" panose="020B0502040204020203" pitchFamily="34" charset="0"/>
                <a:ea typeface="Helvetica Light"/>
                <a:cs typeface="Segoe UI" panose="020B0502040204020203" pitchFamily="34" charset="0"/>
              </a:rPr>
              <a:t>Istorija</a:t>
            </a:r>
            <a:endParaRPr kumimoji="0" lang="lt-LT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Helvetica Light"/>
              <a:cs typeface="Segoe UI" panose="020B0502040204020203" pitchFamily="34" charset="0"/>
              <a:sym typeface="Helvetica Light"/>
            </a:endParaRPr>
          </a:p>
        </p:txBody>
      </p:sp>
      <p:pic>
        <p:nvPicPr>
          <p:cNvPr id="17" name="Paveikslėlis 16"/>
          <p:cNvPicPr>
            <a:picLocks noChangeAspect="1"/>
          </p:cNvPicPr>
          <p:nvPr/>
        </p:nvPicPr>
        <p:blipFill rotWithShape="1">
          <a:blip r:embed="rId3"/>
          <a:srcRect l="921" t="5696" b="63291"/>
          <a:stretch/>
        </p:blipFill>
        <p:spPr>
          <a:xfrm>
            <a:off x="1485674" y="3820529"/>
            <a:ext cx="8871039" cy="923122"/>
          </a:xfrm>
          <a:prstGeom prst="rect">
            <a:avLst/>
          </a:prstGeom>
        </p:spPr>
      </p:pic>
      <p:pic>
        <p:nvPicPr>
          <p:cNvPr id="18" name="Paveikslėlis 17"/>
          <p:cNvPicPr>
            <a:picLocks noChangeAspect="1"/>
          </p:cNvPicPr>
          <p:nvPr/>
        </p:nvPicPr>
        <p:blipFill rotWithShape="1">
          <a:blip r:embed="rId4"/>
          <a:srcRect l="658" t="5979" b="65408"/>
          <a:stretch/>
        </p:blipFill>
        <p:spPr>
          <a:xfrm>
            <a:off x="1480996" y="2892749"/>
            <a:ext cx="8880393" cy="855772"/>
          </a:xfrm>
          <a:prstGeom prst="rect">
            <a:avLst/>
          </a:prstGeom>
        </p:spPr>
      </p:pic>
      <p:pic>
        <p:nvPicPr>
          <p:cNvPr id="19" name="Paveikslėlis 18"/>
          <p:cNvPicPr>
            <a:picLocks noChangeAspect="1"/>
          </p:cNvPicPr>
          <p:nvPr/>
        </p:nvPicPr>
        <p:blipFill rotWithShape="1">
          <a:blip r:embed="rId5"/>
          <a:srcRect l="168" t="6494" b="64271"/>
          <a:stretch/>
        </p:blipFill>
        <p:spPr>
          <a:xfrm>
            <a:off x="1427721" y="1948321"/>
            <a:ext cx="8928992" cy="889715"/>
          </a:xfrm>
          <a:prstGeom prst="rect">
            <a:avLst/>
          </a:prstGeom>
        </p:spPr>
      </p:pic>
      <p:sp>
        <p:nvSpPr>
          <p:cNvPr id="20" name="Stačiakampis 19"/>
          <p:cNvSpPr/>
          <p:nvPr/>
        </p:nvSpPr>
        <p:spPr>
          <a:xfrm>
            <a:off x="1643745" y="1791323"/>
            <a:ext cx="432048" cy="656590"/>
          </a:xfrm>
          <a:prstGeom prst="rect">
            <a:avLst/>
          </a:prstGeom>
          <a:ln>
            <a:solidFill>
              <a:srgbClr val="36AA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57385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ea typeface="Helvetica Light"/>
                <a:cs typeface="Segoe UI" panose="020B0502040204020203" pitchFamily="34" charset="0"/>
                <a:sym typeface="Helvetica Light"/>
              </a:rPr>
              <a:t>4</a:t>
            </a:r>
            <a:endParaRPr kumimoji="0" lang="lt-L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Helvetica Light"/>
              <a:cs typeface="Segoe UI" panose="020B0502040204020203" pitchFamily="34" charset="0"/>
              <a:sym typeface="Helvetica Light"/>
            </a:endParaRPr>
          </a:p>
        </p:txBody>
      </p:sp>
      <p:sp>
        <p:nvSpPr>
          <p:cNvPr id="21" name="Stačiakampis 20"/>
          <p:cNvSpPr/>
          <p:nvPr/>
        </p:nvSpPr>
        <p:spPr>
          <a:xfrm>
            <a:off x="1643745" y="2719310"/>
            <a:ext cx="432048" cy="656590"/>
          </a:xfrm>
          <a:prstGeom prst="rect">
            <a:avLst/>
          </a:prstGeom>
          <a:ln>
            <a:solidFill>
              <a:srgbClr val="36AA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57385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ea typeface="Helvetica Light"/>
                <a:cs typeface="Segoe UI" panose="020B0502040204020203" pitchFamily="34" charset="0"/>
                <a:sym typeface="Helvetica Light"/>
              </a:rPr>
              <a:t>2</a:t>
            </a:r>
            <a:endParaRPr kumimoji="0" lang="lt-L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Helvetica Light"/>
              <a:cs typeface="Segoe UI" panose="020B0502040204020203" pitchFamily="34" charset="0"/>
              <a:sym typeface="Helvetica Light"/>
            </a:endParaRPr>
          </a:p>
        </p:txBody>
      </p:sp>
      <p:sp>
        <p:nvSpPr>
          <p:cNvPr id="22" name="Stačiakampis 21"/>
          <p:cNvSpPr/>
          <p:nvPr/>
        </p:nvSpPr>
        <p:spPr>
          <a:xfrm>
            <a:off x="1643745" y="3647297"/>
            <a:ext cx="432048" cy="656590"/>
          </a:xfrm>
          <a:prstGeom prst="rect">
            <a:avLst/>
          </a:prstGeom>
          <a:ln>
            <a:solidFill>
              <a:srgbClr val="36AA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57385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0" algn="ctr" defTabSz="3666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ea typeface="Helvetica Light"/>
                <a:cs typeface="Segoe UI" panose="020B0502040204020203" pitchFamily="34" charset="0"/>
                <a:sym typeface="Helvetica Light"/>
              </a:rPr>
              <a:t>1</a:t>
            </a:r>
            <a:endParaRPr kumimoji="0" lang="lt-L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Helvetica Light"/>
              <a:cs typeface="Segoe UI" panose="020B0502040204020203" pitchFamily="34" charset="0"/>
              <a:sym typeface="Helvetica Light"/>
            </a:endParaRPr>
          </a:p>
        </p:txBody>
      </p:sp>
      <p:sp>
        <p:nvSpPr>
          <p:cNvPr id="26" name="Ovalas 25"/>
          <p:cNvSpPr/>
          <p:nvPr/>
        </p:nvSpPr>
        <p:spPr>
          <a:xfrm>
            <a:off x="5695765" y="115079"/>
            <a:ext cx="220221" cy="220221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27" name="Ovalas 26"/>
          <p:cNvSpPr/>
          <p:nvPr/>
        </p:nvSpPr>
        <p:spPr>
          <a:xfrm>
            <a:off x="5980696" y="115145"/>
            <a:ext cx="220221" cy="220221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28" name="Ovalas 27"/>
          <p:cNvSpPr/>
          <p:nvPr/>
        </p:nvSpPr>
        <p:spPr>
          <a:xfrm>
            <a:off x="6252404" y="114349"/>
            <a:ext cx="220221" cy="220221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24" name="Pavadinimas 1">
            <a:extLst>
              <a:ext uri="{FF2B5EF4-FFF2-40B4-BE49-F238E27FC236}">
                <a16:creationId xmlns:a16="http://schemas.microsoft.com/office/drawing/2014/main" id="{703BF356-0B8B-479E-A2BE-7231B8871BF7}"/>
              </a:ext>
            </a:extLst>
          </p:cNvPr>
          <p:cNvSpPr txBox="1">
            <a:spLocks/>
          </p:cNvSpPr>
          <p:nvPr/>
        </p:nvSpPr>
        <p:spPr>
          <a:xfrm>
            <a:off x="1136731" y="564878"/>
            <a:ext cx="10116657" cy="4596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800" b="1" dirty="0">
                <a:solidFill>
                  <a:srgbClr val="36AA65"/>
                </a:solidFill>
                <a:latin typeface="Montserrat" panose="00000500000000000000" pitchFamily="2" charset="0"/>
              </a:rPr>
              <a:t>Ribotos</a:t>
            </a:r>
            <a:r>
              <a:rPr lang="en-US" sz="2800" b="1" dirty="0">
                <a:solidFill>
                  <a:srgbClr val="36AA65"/>
                </a:solidFill>
                <a:latin typeface="Montserrat" panose="00000500000000000000" pitchFamily="2" charset="0"/>
              </a:rPr>
              <a:t> </a:t>
            </a:r>
            <a:r>
              <a:rPr lang="lt-LT" sz="2800" b="1" dirty="0">
                <a:solidFill>
                  <a:srgbClr val="36AA65"/>
                </a:solidFill>
                <a:latin typeface="Montserrat" panose="00000500000000000000" pitchFamily="2" charset="0"/>
              </a:rPr>
              <a:t>galimybė</a:t>
            </a:r>
            <a:r>
              <a:rPr lang="en-US" sz="2800" b="1" dirty="0">
                <a:solidFill>
                  <a:srgbClr val="36AA65"/>
                </a:solidFill>
                <a:latin typeface="Montserrat" panose="00000500000000000000" pitchFamily="2" charset="0"/>
              </a:rPr>
              <a:t>s</a:t>
            </a:r>
            <a:r>
              <a:rPr lang="lt-LT" sz="2800" b="1" dirty="0">
                <a:solidFill>
                  <a:srgbClr val="36AA65"/>
                </a:solidFill>
                <a:latin typeface="Montserrat" panose="00000500000000000000" pitchFamily="2" charset="0"/>
              </a:rPr>
              <a:t> rinktis mokomuosius dalykus</a:t>
            </a:r>
            <a:r>
              <a:rPr lang="en-US" sz="2800" b="1" dirty="0">
                <a:solidFill>
                  <a:srgbClr val="36AA65"/>
                </a:solidFill>
                <a:latin typeface="Montserrat" panose="00000500000000000000" pitchFamily="2" charset="0"/>
              </a:rPr>
              <a:t> (3.</a:t>
            </a:r>
            <a:r>
              <a:rPr lang="lt-LT" sz="2800" b="1" dirty="0">
                <a:solidFill>
                  <a:srgbClr val="36AA65"/>
                </a:solidFill>
                <a:latin typeface="Montserrat" panose="00000500000000000000" pitchFamily="2" charset="0"/>
              </a:rPr>
              <a:t>1</a:t>
            </a:r>
            <a:r>
              <a:rPr lang="en-US" sz="2800" b="1" dirty="0">
                <a:solidFill>
                  <a:srgbClr val="36AA65"/>
                </a:solidFill>
                <a:latin typeface="Montserrat" panose="00000500000000000000" pitchFamily="2" charset="0"/>
              </a:rPr>
              <a:t>)</a:t>
            </a:r>
            <a:r>
              <a:rPr lang="lt-LT" sz="2800" b="1" dirty="0">
                <a:solidFill>
                  <a:srgbClr val="36AA65"/>
                </a:solidFill>
                <a:latin typeface="Montserrat" panose="00000500000000000000" pitchFamily="2" charset="0"/>
              </a:rPr>
              <a:t> </a:t>
            </a:r>
            <a:endParaRPr lang="lt-LT" sz="2800" b="1" spc="-150" dirty="0">
              <a:solidFill>
                <a:srgbClr val="36AA65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4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apvalintas stačiakampis 20"/>
          <p:cNvSpPr/>
          <p:nvPr/>
        </p:nvSpPr>
        <p:spPr>
          <a:xfrm>
            <a:off x="1200047" y="1553807"/>
            <a:ext cx="9908150" cy="39827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34" name="TextBox 33"/>
          <p:cNvSpPr txBox="1"/>
          <p:nvPr/>
        </p:nvSpPr>
        <p:spPr>
          <a:xfrm>
            <a:off x="1718922" y="5216956"/>
            <a:ext cx="8784974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defTabSz="584200"/>
            <a:r>
              <a:rPr lang="lt-LT" sz="1000" dirty="0">
                <a:solidFill>
                  <a:srgbClr val="36AA65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Duomenų šaltinis: </a:t>
            </a:r>
            <a:r>
              <a:rPr lang="lt-LT" sz="1000" b="1" dirty="0">
                <a:solidFill>
                  <a:srgbClr val="36AA65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LAMA BPO</a:t>
            </a:r>
          </a:p>
        </p:txBody>
      </p:sp>
      <p:sp>
        <p:nvSpPr>
          <p:cNvPr id="35" name="Stačiakampis 34"/>
          <p:cNvSpPr/>
          <p:nvPr/>
        </p:nvSpPr>
        <p:spPr>
          <a:xfrm>
            <a:off x="1942967" y="4920977"/>
            <a:ext cx="2088000" cy="295200"/>
          </a:xfrm>
          <a:prstGeom prst="rect">
            <a:avLst/>
          </a:prstGeom>
          <a:noFill/>
          <a:ln>
            <a:solidFill>
              <a:srgbClr val="36AA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/>
            <a:r>
              <a:rPr lang="lt-LT" sz="1200" b="1" dirty="0">
                <a:solidFill>
                  <a:srgbClr val="000000"/>
                </a:solidFill>
                <a:latin typeface="Segoe UI" panose="020B0502040204020203" pitchFamily="34" charset="0"/>
                <a:ea typeface="Helvetica Light"/>
                <a:cs typeface="Segoe UI" panose="020B0502040204020203" pitchFamily="34" charset="0"/>
              </a:rPr>
              <a:t>Biologija</a:t>
            </a:r>
            <a:endParaRPr kumimoji="0" lang="lt-LT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Helvetica Light"/>
              <a:cs typeface="Segoe UI" panose="020B0502040204020203" pitchFamily="34" charset="0"/>
              <a:sym typeface="Helvetica Light"/>
            </a:endParaRPr>
          </a:p>
        </p:txBody>
      </p:sp>
      <p:sp>
        <p:nvSpPr>
          <p:cNvPr id="36" name="Stačiakampis 35"/>
          <p:cNvSpPr/>
          <p:nvPr/>
        </p:nvSpPr>
        <p:spPr>
          <a:xfrm>
            <a:off x="4158477" y="4921325"/>
            <a:ext cx="2088000" cy="295200"/>
          </a:xfrm>
          <a:prstGeom prst="rect">
            <a:avLst/>
          </a:prstGeom>
          <a:noFill/>
          <a:ln>
            <a:solidFill>
              <a:srgbClr val="36AA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/>
            <a:r>
              <a:rPr lang="lt-LT" sz="1200" b="1" dirty="0">
                <a:solidFill>
                  <a:srgbClr val="000000"/>
                </a:solidFill>
                <a:latin typeface="Segoe UI" panose="020B0502040204020203" pitchFamily="34" charset="0"/>
                <a:ea typeface="Helvetica Light"/>
                <a:cs typeface="Segoe UI" panose="020B0502040204020203" pitchFamily="34" charset="0"/>
              </a:rPr>
              <a:t>Fizika</a:t>
            </a:r>
            <a:endParaRPr lang="lt-LT" sz="1200" dirty="0">
              <a:solidFill>
                <a:srgbClr val="000000"/>
              </a:solidFill>
              <a:latin typeface="Segoe UI" panose="020B0502040204020203" pitchFamily="34" charset="0"/>
              <a:ea typeface="Helvetica Light"/>
              <a:cs typeface="Segoe UI" panose="020B0502040204020203" pitchFamily="34" charset="0"/>
            </a:endParaRPr>
          </a:p>
        </p:txBody>
      </p:sp>
      <p:sp>
        <p:nvSpPr>
          <p:cNvPr id="37" name="Stačiakampis 36"/>
          <p:cNvSpPr/>
          <p:nvPr/>
        </p:nvSpPr>
        <p:spPr>
          <a:xfrm>
            <a:off x="6382008" y="4925296"/>
            <a:ext cx="2088000" cy="295200"/>
          </a:xfrm>
          <a:prstGeom prst="rect">
            <a:avLst/>
          </a:prstGeom>
          <a:noFill/>
          <a:ln>
            <a:solidFill>
              <a:srgbClr val="36AA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/>
            <a:r>
              <a:rPr lang="lt-LT" sz="1200" b="1" dirty="0">
                <a:solidFill>
                  <a:srgbClr val="000000"/>
                </a:solidFill>
                <a:latin typeface="Segoe UI" panose="020B0502040204020203" pitchFamily="34" charset="0"/>
                <a:ea typeface="Helvetica Light"/>
                <a:cs typeface="Segoe UI" panose="020B0502040204020203" pitchFamily="34" charset="0"/>
              </a:rPr>
              <a:t>Informacinės technologijos</a:t>
            </a:r>
            <a:endParaRPr lang="lt-LT" sz="1200" dirty="0">
              <a:solidFill>
                <a:srgbClr val="000000"/>
              </a:solidFill>
              <a:latin typeface="Segoe UI" panose="020B0502040204020203" pitchFamily="34" charset="0"/>
              <a:ea typeface="Helvetica Light"/>
              <a:cs typeface="Segoe UI" panose="020B0502040204020203" pitchFamily="34" charset="0"/>
            </a:endParaRPr>
          </a:p>
        </p:txBody>
      </p:sp>
      <p:sp>
        <p:nvSpPr>
          <p:cNvPr id="38" name="Stačiakampis 37"/>
          <p:cNvSpPr/>
          <p:nvPr/>
        </p:nvSpPr>
        <p:spPr>
          <a:xfrm>
            <a:off x="8611004" y="4925511"/>
            <a:ext cx="2016226" cy="295200"/>
          </a:xfrm>
          <a:prstGeom prst="rect">
            <a:avLst/>
          </a:prstGeom>
          <a:noFill/>
          <a:ln>
            <a:solidFill>
              <a:srgbClr val="36AA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/>
            <a:r>
              <a:rPr lang="lt-LT" sz="1200" b="1" dirty="0">
                <a:solidFill>
                  <a:srgbClr val="000000"/>
                </a:solidFill>
                <a:latin typeface="Segoe UI" panose="020B0502040204020203" pitchFamily="34" charset="0"/>
                <a:ea typeface="Helvetica Light"/>
                <a:cs typeface="Segoe UI" panose="020B0502040204020203" pitchFamily="34" charset="0"/>
              </a:rPr>
              <a:t>Chemija</a:t>
            </a:r>
            <a:endParaRPr lang="lt-LT" sz="1200" dirty="0">
              <a:solidFill>
                <a:srgbClr val="000000"/>
              </a:solidFill>
              <a:latin typeface="Segoe UI" panose="020B0502040204020203" pitchFamily="34" charset="0"/>
              <a:ea typeface="Helvetica Light"/>
              <a:cs typeface="Segoe UI" panose="020B0502040204020203" pitchFamily="34" charset="0"/>
            </a:endParaRPr>
          </a:p>
        </p:txBody>
      </p:sp>
      <p:pic>
        <p:nvPicPr>
          <p:cNvPr id="39" name="Paveikslėlis 38"/>
          <p:cNvPicPr>
            <a:picLocks noChangeAspect="1"/>
          </p:cNvPicPr>
          <p:nvPr/>
        </p:nvPicPr>
        <p:blipFill rotWithShape="1">
          <a:blip r:embed="rId3"/>
          <a:srcRect l="658" t="69937"/>
          <a:stretch/>
        </p:blipFill>
        <p:spPr>
          <a:xfrm>
            <a:off x="1718922" y="4020545"/>
            <a:ext cx="8870400" cy="892411"/>
          </a:xfrm>
          <a:prstGeom prst="rect">
            <a:avLst/>
          </a:prstGeom>
        </p:spPr>
      </p:pic>
      <p:pic>
        <p:nvPicPr>
          <p:cNvPr id="40" name="Paveikslėlis 39"/>
          <p:cNvPicPr/>
          <p:nvPr/>
        </p:nvPicPr>
        <p:blipFill rotWithShape="1">
          <a:blip r:embed="rId4"/>
          <a:srcRect t="67608"/>
          <a:stretch/>
        </p:blipFill>
        <p:spPr>
          <a:xfrm>
            <a:off x="1718922" y="3008056"/>
            <a:ext cx="8870400" cy="968796"/>
          </a:xfrm>
          <a:prstGeom prst="rect">
            <a:avLst/>
          </a:prstGeom>
        </p:spPr>
      </p:pic>
      <p:pic>
        <p:nvPicPr>
          <p:cNvPr id="41" name="Paveikslėlis 40"/>
          <p:cNvPicPr/>
          <p:nvPr/>
        </p:nvPicPr>
        <p:blipFill rotWithShape="1">
          <a:blip r:embed="rId5"/>
          <a:srcRect t="69481"/>
          <a:stretch/>
        </p:blipFill>
        <p:spPr>
          <a:xfrm>
            <a:off x="1718922" y="2111982"/>
            <a:ext cx="8870400" cy="928766"/>
          </a:xfrm>
          <a:prstGeom prst="rect">
            <a:avLst/>
          </a:prstGeom>
        </p:spPr>
      </p:pic>
      <p:sp>
        <p:nvSpPr>
          <p:cNvPr id="42" name="Stačiakampis 41"/>
          <p:cNvSpPr/>
          <p:nvPr/>
        </p:nvSpPr>
        <p:spPr>
          <a:xfrm>
            <a:off x="1934946" y="1960628"/>
            <a:ext cx="432048" cy="656590"/>
          </a:xfrm>
          <a:prstGeom prst="rect">
            <a:avLst/>
          </a:prstGeom>
          <a:ln>
            <a:solidFill>
              <a:srgbClr val="36AA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ea typeface="Helvetica Light"/>
                <a:cs typeface="Segoe UI" panose="020B0502040204020203" pitchFamily="34" charset="0"/>
                <a:sym typeface="Helvetica Light"/>
              </a:rPr>
              <a:t>4</a:t>
            </a:r>
            <a:endParaRPr kumimoji="0" lang="lt-L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Helvetica Light"/>
              <a:cs typeface="Segoe UI" panose="020B0502040204020203" pitchFamily="34" charset="0"/>
              <a:sym typeface="Helvetica Light"/>
            </a:endParaRPr>
          </a:p>
        </p:txBody>
      </p:sp>
      <p:sp>
        <p:nvSpPr>
          <p:cNvPr id="43" name="Stačiakampis 42"/>
          <p:cNvSpPr/>
          <p:nvPr/>
        </p:nvSpPr>
        <p:spPr>
          <a:xfrm>
            <a:off x="1934946" y="2888615"/>
            <a:ext cx="432048" cy="656590"/>
          </a:xfrm>
          <a:prstGeom prst="rect">
            <a:avLst/>
          </a:prstGeom>
          <a:ln>
            <a:solidFill>
              <a:srgbClr val="36AA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ea typeface="Helvetica Light"/>
                <a:cs typeface="Segoe UI" panose="020B0502040204020203" pitchFamily="34" charset="0"/>
                <a:sym typeface="Helvetica Light"/>
              </a:rPr>
              <a:t>2</a:t>
            </a:r>
            <a:endParaRPr kumimoji="0" lang="lt-L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Helvetica Light"/>
              <a:cs typeface="Segoe UI" panose="020B0502040204020203" pitchFamily="34" charset="0"/>
              <a:sym typeface="Helvetica Light"/>
            </a:endParaRPr>
          </a:p>
        </p:txBody>
      </p:sp>
      <p:sp>
        <p:nvSpPr>
          <p:cNvPr id="44" name="Stačiakampis 43"/>
          <p:cNvSpPr/>
          <p:nvPr/>
        </p:nvSpPr>
        <p:spPr>
          <a:xfrm>
            <a:off x="1934946" y="3816602"/>
            <a:ext cx="432048" cy="656590"/>
          </a:xfrm>
          <a:prstGeom prst="rect">
            <a:avLst/>
          </a:prstGeom>
          <a:ln>
            <a:solidFill>
              <a:srgbClr val="36AA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" panose="020B0502040204020203" pitchFamily="34" charset="0"/>
                <a:ea typeface="Helvetica Light"/>
                <a:cs typeface="Segoe UI" panose="020B0502040204020203" pitchFamily="34" charset="0"/>
                <a:sym typeface="Helvetica Light"/>
              </a:rPr>
              <a:t>1</a:t>
            </a:r>
            <a:endParaRPr kumimoji="0" lang="lt-L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" panose="020B0502040204020203" pitchFamily="34" charset="0"/>
              <a:ea typeface="Helvetica Light"/>
              <a:cs typeface="Segoe UI" panose="020B0502040204020203" pitchFamily="34" charset="0"/>
              <a:sym typeface="Helvetica Light"/>
            </a:endParaRPr>
          </a:p>
        </p:txBody>
      </p:sp>
      <p:sp>
        <p:nvSpPr>
          <p:cNvPr id="27" name="Suapvalintas stačiakampis 24"/>
          <p:cNvSpPr/>
          <p:nvPr/>
        </p:nvSpPr>
        <p:spPr>
          <a:xfrm>
            <a:off x="1136732" y="274866"/>
            <a:ext cx="9908150" cy="9951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28" name="Pavadinimas 1"/>
          <p:cNvSpPr>
            <a:spLocks noGrp="1"/>
          </p:cNvSpPr>
          <p:nvPr>
            <p:ph type="title"/>
          </p:nvPr>
        </p:nvSpPr>
        <p:spPr>
          <a:xfrm>
            <a:off x="1136731" y="564878"/>
            <a:ext cx="10116657" cy="4596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lt-LT" sz="2800" b="1" dirty="0">
                <a:solidFill>
                  <a:srgbClr val="36AA65"/>
                </a:solidFill>
                <a:latin typeface="Montserrat" panose="00000500000000000000" pitchFamily="2" charset="0"/>
              </a:rPr>
              <a:t>Ribotos</a:t>
            </a:r>
            <a:r>
              <a:rPr lang="en-US" sz="2800" b="1" dirty="0">
                <a:solidFill>
                  <a:srgbClr val="36AA65"/>
                </a:solidFill>
                <a:latin typeface="Montserrat" panose="00000500000000000000" pitchFamily="2" charset="0"/>
              </a:rPr>
              <a:t> </a:t>
            </a:r>
            <a:r>
              <a:rPr lang="lt-LT" sz="2800" b="1" dirty="0">
                <a:solidFill>
                  <a:srgbClr val="36AA65"/>
                </a:solidFill>
                <a:latin typeface="Montserrat" panose="00000500000000000000" pitchFamily="2" charset="0"/>
              </a:rPr>
              <a:t>galimybė</a:t>
            </a:r>
            <a:r>
              <a:rPr lang="en-US" sz="2800" b="1" dirty="0">
                <a:solidFill>
                  <a:srgbClr val="36AA65"/>
                </a:solidFill>
                <a:latin typeface="Montserrat" panose="00000500000000000000" pitchFamily="2" charset="0"/>
              </a:rPr>
              <a:t>s</a:t>
            </a:r>
            <a:r>
              <a:rPr lang="lt-LT" sz="2800" b="1" dirty="0">
                <a:solidFill>
                  <a:srgbClr val="36AA65"/>
                </a:solidFill>
                <a:latin typeface="Montserrat" panose="00000500000000000000" pitchFamily="2" charset="0"/>
              </a:rPr>
              <a:t> rinktis mokomuosius dalykus</a:t>
            </a:r>
            <a:r>
              <a:rPr lang="en-US" sz="2800" b="1" dirty="0">
                <a:solidFill>
                  <a:srgbClr val="36AA65"/>
                </a:solidFill>
                <a:latin typeface="Montserrat" panose="00000500000000000000" pitchFamily="2" charset="0"/>
              </a:rPr>
              <a:t> (3.2)</a:t>
            </a:r>
            <a:r>
              <a:rPr lang="lt-LT" sz="2800" b="1" dirty="0">
                <a:solidFill>
                  <a:srgbClr val="36AA65"/>
                </a:solidFill>
                <a:latin typeface="Montserrat" panose="00000500000000000000" pitchFamily="2" charset="0"/>
              </a:rPr>
              <a:t> </a:t>
            </a:r>
            <a:endParaRPr lang="lt-LT" sz="2800" b="1" spc="-150" dirty="0">
              <a:solidFill>
                <a:srgbClr val="36AA65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29" name="Ovalas 25"/>
          <p:cNvSpPr/>
          <p:nvPr/>
        </p:nvSpPr>
        <p:spPr>
          <a:xfrm>
            <a:off x="5695765" y="115079"/>
            <a:ext cx="220221" cy="220221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30" name="Ovalas 26"/>
          <p:cNvSpPr/>
          <p:nvPr/>
        </p:nvSpPr>
        <p:spPr>
          <a:xfrm>
            <a:off x="5980696" y="115145"/>
            <a:ext cx="220221" cy="220221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31" name="Ovalas 27"/>
          <p:cNvSpPr/>
          <p:nvPr/>
        </p:nvSpPr>
        <p:spPr>
          <a:xfrm>
            <a:off x="6252404" y="114349"/>
            <a:ext cx="220221" cy="220221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0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uapvalintas stačiakampis 42"/>
          <p:cNvSpPr/>
          <p:nvPr/>
        </p:nvSpPr>
        <p:spPr>
          <a:xfrm>
            <a:off x="309370" y="1297065"/>
            <a:ext cx="11564936" cy="421404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802C318-5194-9A43-A414-CC95A37A6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33" y="1391029"/>
            <a:ext cx="10923811" cy="4000500"/>
          </a:xfrm>
          <a:prstGeom prst="rect">
            <a:avLst/>
          </a:prstGeom>
        </p:spPr>
      </p:pic>
      <p:sp>
        <p:nvSpPr>
          <p:cNvPr id="9" name="Diamond 6">
            <a:extLst>
              <a:ext uri="{FF2B5EF4-FFF2-40B4-BE49-F238E27FC236}">
                <a16:creationId xmlns:a16="http://schemas.microsoft.com/office/drawing/2014/main" id="{77ECCA39-A4C5-D443-A49C-8DA20DE69135}"/>
              </a:ext>
            </a:extLst>
          </p:cNvPr>
          <p:cNvSpPr/>
          <p:nvPr/>
        </p:nvSpPr>
        <p:spPr>
          <a:xfrm>
            <a:off x="2354869" y="3267184"/>
            <a:ext cx="65314" cy="78377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A84F57-9A76-254C-9FAD-EC39FA340123}"/>
              </a:ext>
            </a:extLst>
          </p:cNvPr>
          <p:cNvSpPr txBox="1"/>
          <p:nvPr/>
        </p:nvSpPr>
        <p:spPr>
          <a:xfrm>
            <a:off x="2386366" y="3237816"/>
            <a:ext cx="10846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00" dirty="0"/>
              <a:t>Neringos sav. (0,81)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CA2F38-6900-8F44-AD8C-11CCE7BA2814}"/>
              </a:ext>
            </a:extLst>
          </p:cNvPr>
          <p:cNvSpPr txBox="1"/>
          <p:nvPr/>
        </p:nvSpPr>
        <p:spPr>
          <a:xfrm>
            <a:off x="2386366" y="3122482"/>
            <a:ext cx="1238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00" dirty="0"/>
              <a:t>Alytaus r. sav. (0,81)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9BD0AD-8F1A-E54E-AD7B-A3F6965749C1}"/>
              </a:ext>
            </a:extLst>
          </p:cNvPr>
          <p:cNvSpPr txBox="1"/>
          <p:nvPr/>
        </p:nvSpPr>
        <p:spPr>
          <a:xfrm>
            <a:off x="2386366" y="3006585"/>
            <a:ext cx="11759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00" dirty="0"/>
              <a:t>Šalčininkų r. sav. (0,84)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A13A03-2DC7-EA44-B28A-1A996DB5FB78}"/>
              </a:ext>
            </a:extLst>
          </p:cNvPr>
          <p:cNvSpPr txBox="1"/>
          <p:nvPr/>
        </p:nvSpPr>
        <p:spPr>
          <a:xfrm>
            <a:off x="3157522" y="2888548"/>
            <a:ext cx="11759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00" dirty="0"/>
              <a:t>Širvintų r. sav. (0,87)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4EEB6B-3DF1-3A42-A432-08678AE01E47}"/>
              </a:ext>
            </a:extLst>
          </p:cNvPr>
          <p:cNvSpPr txBox="1"/>
          <p:nvPr/>
        </p:nvSpPr>
        <p:spPr>
          <a:xfrm>
            <a:off x="3147447" y="2773214"/>
            <a:ext cx="11759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00" dirty="0"/>
              <a:t>Vilniaus r. sav. (0,88)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2EC334-B18D-394E-AC7A-E825601FCAC0}"/>
              </a:ext>
            </a:extLst>
          </p:cNvPr>
          <p:cNvSpPr txBox="1"/>
          <p:nvPr/>
        </p:nvSpPr>
        <p:spPr>
          <a:xfrm>
            <a:off x="3182348" y="3678567"/>
            <a:ext cx="11759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00" dirty="0"/>
              <a:t>Vilkaviškio r. sav. (0,70)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F58ACE-001E-7643-9CFA-9FBD0CB5CDBD}"/>
              </a:ext>
            </a:extLst>
          </p:cNvPr>
          <p:cNvSpPr txBox="1"/>
          <p:nvPr/>
        </p:nvSpPr>
        <p:spPr>
          <a:xfrm>
            <a:off x="3938723" y="4003547"/>
            <a:ext cx="11759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00" dirty="0"/>
              <a:t>Anykščių r. sav. (0,64)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29EE8-577B-9748-B3DB-774B609A719D}"/>
              </a:ext>
            </a:extLst>
          </p:cNvPr>
          <p:cNvSpPr txBox="1"/>
          <p:nvPr/>
        </p:nvSpPr>
        <p:spPr>
          <a:xfrm>
            <a:off x="3945271" y="3492986"/>
            <a:ext cx="11759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00" dirty="0"/>
              <a:t>Druskininkų sav. (0,74)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64A94E-7637-AF46-A343-277F55611C5E}"/>
              </a:ext>
            </a:extLst>
          </p:cNvPr>
          <p:cNvSpPr txBox="1"/>
          <p:nvPr/>
        </p:nvSpPr>
        <p:spPr>
          <a:xfrm>
            <a:off x="5613520" y="2326519"/>
            <a:ext cx="11759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00" dirty="0"/>
              <a:t>Birštono sav. (0,98)</a:t>
            </a:r>
          </a:p>
        </p:txBody>
      </p:sp>
      <p:sp>
        <p:nvSpPr>
          <p:cNvPr id="19" name="Diamond 16">
            <a:extLst>
              <a:ext uri="{FF2B5EF4-FFF2-40B4-BE49-F238E27FC236}">
                <a16:creationId xmlns:a16="http://schemas.microsoft.com/office/drawing/2014/main" id="{C806AFE6-3588-B743-B426-51B7ED4A83D0}"/>
              </a:ext>
            </a:extLst>
          </p:cNvPr>
          <p:cNvSpPr/>
          <p:nvPr/>
        </p:nvSpPr>
        <p:spPr>
          <a:xfrm>
            <a:off x="2353709" y="3056617"/>
            <a:ext cx="65314" cy="78377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Diamond 17">
            <a:extLst>
              <a:ext uri="{FF2B5EF4-FFF2-40B4-BE49-F238E27FC236}">
                <a16:creationId xmlns:a16="http://schemas.microsoft.com/office/drawing/2014/main" id="{57AC20DE-E4DB-F844-B87A-FD94D6E4E014}"/>
              </a:ext>
            </a:extLst>
          </p:cNvPr>
          <p:cNvSpPr/>
          <p:nvPr/>
        </p:nvSpPr>
        <p:spPr>
          <a:xfrm>
            <a:off x="3134321" y="2950753"/>
            <a:ext cx="65314" cy="78377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Diamond 18">
            <a:extLst>
              <a:ext uri="{FF2B5EF4-FFF2-40B4-BE49-F238E27FC236}">
                <a16:creationId xmlns:a16="http://schemas.microsoft.com/office/drawing/2014/main" id="{CA706A08-93B6-CD4F-9404-83615A145689}"/>
              </a:ext>
            </a:extLst>
          </p:cNvPr>
          <p:cNvSpPr/>
          <p:nvPr/>
        </p:nvSpPr>
        <p:spPr>
          <a:xfrm>
            <a:off x="3133160" y="2851870"/>
            <a:ext cx="65314" cy="78377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Diamond 19">
            <a:extLst>
              <a:ext uri="{FF2B5EF4-FFF2-40B4-BE49-F238E27FC236}">
                <a16:creationId xmlns:a16="http://schemas.microsoft.com/office/drawing/2014/main" id="{2802CCA7-3AEA-6A4B-890B-31C2B7479C17}"/>
              </a:ext>
            </a:extLst>
          </p:cNvPr>
          <p:cNvSpPr/>
          <p:nvPr/>
        </p:nvSpPr>
        <p:spPr>
          <a:xfrm>
            <a:off x="3154101" y="3752303"/>
            <a:ext cx="65314" cy="78377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Diamond 20">
            <a:extLst>
              <a:ext uri="{FF2B5EF4-FFF2-40B4-BE49-F238E27FC236}">
                <a16:creationId xmlns:a16="http://schemas.microsoft.com/office/drawing/2014/main" id="{B469FBDF-8DC3-2B49-AB12-37233641AAE7}"/>
              </a:ext>
            </a:extLst>
          </p:cNvPr>
          <p:cNvSpPr/>
          <p:nvPr/>
        </p:nvSpPr>
        <p:spPr>
          <a:xfrm>
            <a:off x="3913775" y="4079211"/>
            <a:ext cx="65314" cy="78377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Diamond 21">
            <a:extLst>
              <a:ext uri="{FF2B5EF4-FFF2-40B4-BE49-F238E27FC236}">
                <a16:creationId xmlns:a16="http://schemas.microsoft.com/office/drawing/2014/main" id="{878BF012-A1C5-8C4E-B35F-92A4575F4CAF}"/>
              </a:ext>
            </a:extLst>
          </p:cNvPr>
          <p:cNvSpPr/>
          <p:nvPr/>
        </p:nvSpPr>
        <p:spPr>
          <a:xfrm>
            <a:off x="3912614" y="3561520"/>
            <a:ext cx="65314" cy="78377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Diamond 22">
            <a:extLst>
              <a:ext uri="{FF2B5EF4-FFF2-40B4-BE49-F238E27FC236}">
                <a16:creationId xmlns:a16="http://schemas.microsoft.com/office/drawing/2014/main" id="{E616D61E-22AD-A145-9B84-4BBCF986FEE0}"/>
              </a:ext>
            </a:extLst>
          </p:cNvPr>
          <p:cNvSpPr/>
          <p:nvPr/>
        </p:nvSpPr>
        <p:spPr>
          <a:xfrm>
            <a:off x="5580863" y="2395053"/>
            <a:ext cx="65314" cy="78377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26" name="Table 23">
            <a:extLst>
              <a:ext uri="{FF2B5EF4-FFF2-40B4-BE49-F238E27FC236}">
                <a16:creationId xmlns:a16="http://schemas.microsoft.com/office/drawing/2014/main" id="{AC81285F-6D88-7A48-9A34-C77A7BD7F08C}"/>
              </a:ext>
            </a:extLst>
          </p:cNvPr>
          <p:cNvGraphicFramePr>
            <a:graphicFrameLocks noGrp="1"/>
          </p:cNvGraphicFramePr>
          <p:nvPr/>
        </p:nvGraphicFramePr>
        <p:xfrm>
          <a:off x="8301029" y="2531867"/>
          <a:ext cx="2781300" cy="2059305"/>
        </p:xfrm>
        <a:graphic>
          <a:graphicData uri="http://schemas.openxmlformats.org/drawingml/2006/table">
            <a:tbl>
              <a:tblPr/>
              <a:tblGrid>
                <a:gridCol w="1116326">
                  <a:extLst>
                    <a:ext uri="{9D8B030D-6E8A-4147-A177-3AD203B41FA5}">
                      <a16:colId xmlns:a16="http://schemas.microsoft.com/office/drawing/2014/main" val="2579715254"/>
                    </a:ext>
                  </a:extLst>
                </a:gridCol>
                <a:gridCol w="1664974">
                  <a:extLst>
                    <a:ext uri="{9D8B030D-6E8A-4147-A177-3AD203B41FA5}">
                      <a16:colId xmlns:a16="http://schemas.microsoft.com/office/drawing/2014/main" val="227273057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x-none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Mokinių skaičius, tenkantis vienam pedagogo etatui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8266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Neringos sav.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2969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Alytaus r. sav.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4617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Šalčininkų r. sav.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1368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Širvintų r. sav.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3820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Vilniaus r. sav.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0778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Vilkaviškio r. sav.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2822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Anykščių r. sav.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932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Druskininkų sav.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6244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Birštono sav.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862037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0E875A56-76B7-264D-8F24-73F765E4FAA4}"/>
              </a:ext>
            </a:extLst>
          </p:cNvPr>
          <p:cNvSpPr txBox="1"/>
          <p:nvPr/>
        </p:nvSpPr>
        <p:spPr>
          <a:xfrm>
            <a:off x="4123486" y="1678123"/>
            <a:ext cx="381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chemeClr val="bg1">
                    <a:lumMod val="75000"/>
                  </a:schemeClr>
                </a:solidFill>
              </a:rPr>
              <a:t>ir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</a:rPr>
              <a:t>nuo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</a:rPr>
              <a:t>vidurkio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</a:rPr>
              <a:t>nukrypstančios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</a:rPr>
              <a:t>savivaldybės</a:t>
            </a:r>
            <a:r>
              <a:rPr lang="x-none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8" name="Diamond 26">
            <a:extLst>
              <a:ext uri="{FF2B5EF4-FFF2-40B4-BE49-F238E27FC236}">
                <a16:creationId xmlns:a16="http://schemas.microsoft.com/office/drawing/2014/main" id="{14E8E42C-CFE4-4342-A34A-408E4D406AF8}"/>
              </a:ext>
            </a:extLst>
          </p:cNvPr>
          <p:cNvSpPr/>
          <p:nvPr/>
        </p:nvSpPr>
        <p:spPr>
          <a:xfrm>
            <a:off x="11142224" y="2932600"/>
            <a:ext cx="65314" cy="78377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Diamond 27">
            <a:extLst>
              <a:ext uri="{FF2B5EF4-FFF2-40B4-BE49-F238E27FC236}">
                <a16:creationId xmlns:a16="http://schemas.microsoft.com/office/drawing/2014/main" id="{BEE67D11-9371-F84C-817E-7F8E80193F71}"/>
              </a:ext>
            </a:extLst>
          </p:cNvPr>
          <p:cNvSpPr/>
          <p:nvPr/>
        </p:nvSpPr>
        <p:spPr>
          <a:xfrm>
            <a:off x="11139878" y="3122708"/>
            <a:ext cx="65314" cy="78377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Diamond 28">
            <a:extLst>
              <a:ext uri="{FF2B5EF4-FFF2-40B4-BE49-F238E27FC236}">
                <a16:creationId xmlns:a16="http://schemas.microsoft.com/office/drawing/2014/main" id="{16A8993C-5142-4B4B-9B42-4A28BB7DC84E}"/>
              </a:ext>
            </a:extLst>
          </p:cNvPr>
          <p:cNvSpPr/>
          <p:nvPr/>
        </p:nvSpPr>
        <p:spPr>
          <a:xfrm>
            <a:off x="11143795" y="3311243"/>
            <a:ext cx="65314" cy="78377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Diamond 29">
            <a:extLst>
              <a:ext uri="{FF2B5EF4-FFF2-40B4-BE49-F238E27FC236}">
                <a16:creationId xmlns:a16="http://schemas.microsoft.com/office/drawing/2014/main" id="{EF8A5FB8-0ADD-D241-9CC7-A3F94EAE1EE1}"/>
              </a:ext>
            </a:extLst>
          </p:cNvPr>
          <p:cNvSpPr/>
          <p:nvPr/>
        </p:nvSpPr>
        <p:spPr>
          <a:xfrm>
            <a:off x="11153220" y="3697744"/>
            <a:ext cx="65314" cy="78377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Diamond 30">
            <a:extLst>
              <a:ext uri="{FF2B5EF4-FFF2-40B4-BE49-F238E27FC236}">
                <a16:creationId xmlns:a16="http://schemas.microsoft.com/office/drawing/2014/main" id="{5CE46C1C-AA64-7C46-BABD-6B0D5254CABC}"/>
              </a:ext>
            </a:extLst>
          </p:cNvPr>
          <p:cNvSpPr/>
          <p:nvPr/>
        </p:nvSpPr>
        <p:spPr>
          <a:xfrm>
            <a:off x="11143792" y="4084239"/>
            <a:ext cx="65314" cy="78377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Diamond 31">
            <a:extLst>
              <a:ext uri="{FF2B5EF4-FFF2-40B4-BE49-F238E27FC236}">
                <a16:creationId xmlns:a16="http://schemas.microsoft.com/office/drawing/2014/main" id="{0868005A-04EB-AD4B-B72B-F28A34B66FDC}"/>
              </a:ext>
            </a:extLst>
          </p:cNvPr>
          <p:cNvSpPr/>
          <p:nvPr/>
        </p:nvSpPr>
        <p:spPr>
          <a:xfrm>
            <a:off x="11153969" y="3515957"/>
            <a:ext cx="65314" cy="78377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Diamond 32">
            <a:extLst>
              <a:ext uri="{FF2B5EF4-FFF2-40B4-BE49-F238E27FC236}">
                <a16:creationId xmlns:a16="http://schemas.microsoft.com/office/drawing/2014/main" id="{EB350784-20D7-1F44-A7DF-65B059F7CF1B}"/>
              </a:ext>
            </a:extLst>
          </p:cNvPr>
          <p:cNvSpPr/>
          <p:nvPr/>
        </p:nvSpPr>
        <p:spPr>
          <a:xfrm>
            <a:off x="11155539" y="3894600"/>
            <a:ext cx="65314" cy="78377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Diamond 33">
            <a:extLst>
              <a:ext uri="{FF2B5EF4-FFF2-40B4-BE49-F238E27FC236}">
                <a16:creationId xmlns:a16="http://schemas.microsoft.com/office/drawing/2014/main" id="{0EB3068F-44C4-0245-9D9E-39CCD69B0166}"/>
              </a:ext>
            </a:extLst>
          </p:cNvPr>
          <p:cNvSpPr/>
          <p:nvPr/>
        </p:nvSpPr>
        <p:spPr>
          <a:xfrm>
            <a:off x="11155537" y="4290526"/>
            <a:ext cx="65314" cy="78377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Diamond 34">
            <a:extLst>
              <a:ext uri="{FF2B5EF4-FFF2-40B4-BE49-F238E27FC236}">
                <a16:creationId xmlns:a16="http://schemas.microsoft.com/office/drawing/2014/main" id="{4FF42A01-CFEF-0641-8AC2-2B783271FC96}"/>
              </a:ext>
            </a:extLst>
          </p:cNvPr>
          <p:cNvSpPr/>
          <p:nvPr/>
        </p:nvSpPr>
        <p:spPr>
          <a:xfrm>
            <a:off x="11155540" y="4469638"/>
            <a:ext cx="65314" cy="78377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Suapvalintas stačiakampis 24"/>
          <p:cNvSpPr/>
          <p:nvPr/>
        </p:nvSpPr>
        <p:spPr>
          <a:xfrm>
            <a:off x="1136730" y="124293"/>
            <a:ext cx="10081803" cy="9951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45" name="Pavadinimas 1"/>
          <p:cNvSpPr txBox="1">
            <a:spLocks/>
          </p:cNvSpPr>
          <p:nvPr/>
        </p:nvSpPr>
        <p:spPr>
          <a:xfrm>
            <a:off x="1136730" y="290317"/>
            <a:ext cx="10081803" cy="6289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200" b="1" dirty="0">
                <a:solidFill>
                  <a:srgbClr val="36AA65"/>
                </a:solidFill>
                <a:latin typeface="Montserrat" panose="00000500000000000000" pitchFamily="2" charset="0"/>
              </a:rPr>
              <a:t>Mokytojai neturi galimybės dirbti pilnu etatu</a:t>
            </a:r>
            <a:r>
              <a:rPr lang="en-US" sz="3200" b="1" dirty="0">
                <a:solidFill>
                  <a:srgbClr val="36AA65"/>
                </a:solidFill>
                <a:latin typeface="Montserrat" panose="00000500000000000000" pitchFamily="2" charset="0"/>
              </a:rPr>
              <a:t> (4)</a:t>
            </a:r>
            <a:endParaRPr lang="lt-LT" sz="3200" b="1" spc="-150" dirty="0">
              <a:solidFill>
                <a:srgbClr val="36AA65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46" name="Ovalas 25"/>
          <p:cNvSpPr/>
          <p:nvPr/>
        </p:nvSpPr>
        <p:spPr>
          <a:xfrm>
            <a:off x="5695765" y="50531"/>
            <a:ext cx="220221" cy="220221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47" name="Ovalas 26"/>
          <p:cNvSpPr/>
          <p:nvPr/>
        </p:nvSpPr>
        <p:spPr>
          <a:xfrm>
            <a:off x="5980696" y="50597"/>
            <a:ext cx="220221" cy="220221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48" name="Ovalas 27"/>
          <p:cNvSpPr/>
          <p:nvPr/>
        </p:nvSpPr>
        <p:spPr>
          <a:xfrm>
            <a:off x="6252404" y="49801"/>
            <a:ext cx="220221" cy="220221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3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 rot="16200000" flipV="1">
            <a:off x="1312114" y="4004120"/>
            <a:ext cx="2972210" cy="47682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661711" y="575273"/>
            <a:ext cx="7656576" cy="702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Dabartinės tinklo </a:t>
            </a:r>
            <a:r>
              <a:rPr lang="lt-LT" sz="36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taisyklės</a:t>
            </a:r>
            <a:endParaRPr lang="en-GB" sz="36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14" name="Ovalas 13"/>
          <p:cNvSpPr/>
          <p:nvPr/>
        </p:nvSpPr>
        <p:spPr>
          <a:xfrm>
            <a:off x="2647158" y="2390795"/>
            <a:ext cx="302123" cy="302123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19" name="Ovalas 18"/>
          <p:cNvSpPr/>
          <p:nvPr/>
        </p:nvSpPr>
        <p:spPr>
          <a:xfrm>
            <a:off x="2647158" y="3375369"/>
            <a:ext cx="302123" cy="302123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BD98"/>
              </a:solidFill>
            </a:endParaRPr>
          </a:p>
        </p:txBody>
      </p:sp>
      <p:sp>
        <p:nvSpPr>
          <p:cNvPr id="22" name="Ovalas 21"/>
          <p:cNvSpPr/>
          <p:nvPr/>
        </p:nvSpPr>
        <p:spPr>
          <a:xfrm>
            <a:off x="2647159" y="4351457"/>
            <a:ext cx="302123" cy="302123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  <p:sp>
        <p:nvSpPr>
          <p:cNvPr id="24" name="Ovalas 23"/>
          <p:cNvSpPr/>
          <p:nvPr/>
        </p:nvSpPr>
        <p:spPr>
          <a:xfrm>
            <a:off x="2647158" y="5311792"/>
            <a:ext cx="302123" cy="302123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661402" y="2390795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latin typeface="Montserrat" panose="00000500000000000000" pitchFamily="2" charset="0"/>
                <a:ea typeface="Calibri" panose="020F0502020204030204" pitchFamily="34" charset="0"/>
              </a:rPr>
              <a:t>1 – 4 kl.</a:t>
            </a:r>
            <a:endParaRPr lang="lt-LT" dirty="0">
              <a:latin typeface="Montserrat" panose="00000500000000000000" pitchFamily="2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639760" y="3341764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latin typeface="Montserrat" panose="00000500000000000000" pitchFamily="2" charset="0"/>
                <a:ea typeface="Calibri" panose="020F0502020204030204" pitchFamily="34" charset="0"/>
              </a:rPr>
              <a:t>5 – 8 kl.</a:t>
            </a:r>
            <a:endParaRPr lang="lt-LT" dirty="0">
              <a:latin typeface="Montserrat" panose="00000500000000000000" pitchFamily="2" charset="0"/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636920" y="4386438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latin typeface="Montserrat" panose="00000500000000000000" pitchFamily="2" charset="0"/>
                <a:ea typeface="Calibri" panose="020F0502020204030204" pitchFamily="34" charset="0"/>
              </a:rPr>
              <a:t>9 – 10 kl.</a:t>
            </a:r>
            <a:endParaRPr lang="lt-LT" dirty="0">
              <a:latin typeface="Montserrat" panose="00000500000000000000" pitchFamily="2" charset="0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548638" y="5282411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latin typeface="Montserrat" panose="00000500000000000000" pitchFamily="2" charset="0"/>
                <a:ea typeface="Calibri" panose="020F0502020204030204" pitchFamily="34" charset="0"/>
              </a:rPr>
              <a:t>III – IV g. kl.</a:t>
            </a:r>
            <a:endParaRPr lang="lt-LT" dirty="0">
              <a:latin typeface="Montserrat" panose="00000500000000000000" pitchFamily="2" charset="0"/>
            </a:endParaRPr>
          </a:p>
        </p:txBody>
      </p:sp>
      <p:graphicFrame>
        <p:nvGraphicFramePr>
          <p:cNvPr id="10" name="Lentelė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27469"/>
              </p:ext>
            </p:extLst>
          </p:nvPr>
        </p:nvGraphicFramePr>
        <p:xfrm>
          <a:off x="3140108" y="1922352"/>
          <a:ext cx="6779372" cy="396083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655959">
                  <a:extLst>
                    <a:ext uri="{9D8B030D-6E8A-4147-A177-3AD203B41FA5}">
                      <a16:colId xmlns:a16="http://schemas.microsoft.com/office/drawing/2014/main" val="1457961329"/>
                    </a:ext>
                  </a:extLst>
                </a:gridCol>
                <a:gridCol w="3123413">
                  <a:extLst>
                    <a:ext uri="{9D8B030D-6E8A-4147-A177-3AD203B41FA5}">
                      <a16:colId xmlns:a16="http://schemas.microsoft.com/office/drawing/2014/main" val="550510741"/>
                    </a:ext>
                  </a:extLst>
                </a:gridCol>
              </a:tblGrid>
              <a:tr h="2234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Montserrat" panose="00000500000000000000" pitchFamily="2" charset="0"/>
                        </a:rPr>
                        <a:t>Jungimas</a:t>
                      </a:r>
                      <a:endParaRPr lang="lt-LT" sz="20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Montserrat" panose="00000500000000000000" pitchFamily="2" charset="0"/>
                        </a:rPr>
                        <a:t>Finansavimas</a:t>
                      </a:r>
                      <a:endParaRPr lang="lt-LT" sz="20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3621198"/>
                  </a:ext>
                </a:extLst>
              </a:tr>
              <a:tr h="889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Montserrat" panose="00000500000000000000" pitchFamily="2" charset="0"/>
                        </a:rPr>
                        <a:t>Gali būti jungiamos po 2, 3, 4</a:t>
                      </a:r>
                      <a:endParaRPr lang="lt-LT" sz="20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Montserrat" panose="00000500000000000000" pitchFamily="2" charset="0"/>
                        </a:rPr>
                        <a:t>Jungtinė:</a:t>
                      </a:r>
                      <a:endParaRPr lang="lt-LT" sz="20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Montserrat" panose="00000500000000000000" pitchFamily="2" charset="0"/>
                        </a:rPr>
                        <a:t>po 2 - apie 1,30</a:t>
                      </a:r>
                      <a:endParaRPr lang="lt-LT" sz="20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Montserrat" panose="00000500000000000000" pitchFamily="2" charset="0"/>
                        </a:rPr>
                        <a:t>po 3 - apie 1,50</a:t>
                      </a:r>
                      <a:endParaRPr lang="lt-LT" sz="20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Montserrat" panose="00000500000000000000" pitchFamily="2" charset="0"/>
                        </a:rPr>
                        <a:t>po 4 - apie 1,70</a:t>
                      </a:r>
                      <a:endParaRPr lang="lt-LT" sz="20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Montserrat" panose="00000500000000000000" pitchFamily="2" charset="0"/>
                        </a:rPr>
                        <a:t>Mažesnė nei </a:t>
                      </a:r>
                      <a:r>
                        <a:rPr lang="en-US" sz="1600" dirty="0">
                          <a:effectLst/>
                          <a:latin typeface="Montserrat" panose="00000500000000000000" pitchFamily="2" charset="0"/>
                        </a:rPr>
                        <a:t>8</a:t>
                      </a:r>
                      <a:r>
                        <a:rPr lang="lt-LT" sz="1600" dirty="0">
                          <a:effectLst/>
                          <a:latin typeface="Montserrat" panose="00000500000000000000" pitchFamily="2" charset="0"/>
                        </a:rPr>
                        <a:t>:</a:t>
                      </a:r>
                      <a:endParaRPr lang="lt-LT" sz="20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Montserrat" panose="00000500000000000000" pitchFamily="2" charset="0"/>
                        </a:rPr>
                        <a:t>5 – 7 mok. 0,50</a:t>
                      </a:r>
                      <a:endParaRPr lang="lt-LT" sz="20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Montserrat" panose="00000500000000000000" pitchFamily="2" charset="0"/>
                        </a:rPr>
                        <a:t>1 – 4 mok. 0,33</a:t>
                      </a:r>
                      <a:endParaRPr lang="lt-LT" sz="20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5154684"/>
                  </a:ext>
                </a:extLst>
              </a:tr>
              <a:tr h="1113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Montserrat" panose="00000500000000000000" pitchFamily="2" charset="0"/>
                        </a:rPr>
                        <a:t>Gali būti jungiamos po 2 gretimas</a:t>
                      </a:r>
                      <a:endParaRPr lang="lt-LT" sz="20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568702"/>
                  </a:ext>
                </a:extLst>
              </a:tr>
              <a:tr h="838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Montserrat" panose="00000500000000000000" pitchFamily="2" charset="0"/>
                        </a:rPr>
                        <a:t>Nejungiamos</a:t>
                      </a:r>
                      <a:endParaRPr lang="lt-LT" sz="20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017181"/>
                  </a:ext>
                </a:extLst>
              </a:tr>
              <a:tr h="859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Montserrat" panose="00000500000000000000" pitchFamily="2" charset="0"/>
                        </a:rPr>
                        <a:t>Gali veikti su viena (maža) klase</a:t>
                      </a:r>
                      <a:endParaRPr lang="lt-LT" sz="20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u="sng" dirty="0">
                          <a:effectLst/>
                          <a:latin typeface="Montserrat" panose="00000500000000000000" pitchFamily="2" charset="0"/>
                        </a:rPr>
                        <a:t>Mažesnė nei </a:t>
                      </a:r>
                      <a:r>
                        <a:rPr lang="en-US" sz="1600" u="sng" dirty="0">
                          <a:effectLst/>
                          <a:latin typeface="Montserrat" panose="00000500000000000000" pitchFamily="2" charset="0"/>
                        </a:rPr>
                        <a:t>12:</a:t>
                      </a:r>
                      <a:r>
                        <a:rPr lang="lt-LT" sz="1600" u="sng" dirty="0">
                          <a:effectLst/>
                          <a:latin typeface="Montserrat" panose="00000500000000000000" pitchFamily="2" charset="0"/>
                        </a:rPr>
                        <a:t> nefinansuojama</a:t>
                      </a:r>
                      <a:endParaRPr lang="lt-LT" sz="2000" u="sng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459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414683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1EB83AA40F6A2C46BAC2346870FFC2C0" ma:contentTypeVersion="10" ma:contentTypeDescription="Kurkite naują dokumentą." ma:contentTypeScope="" ma:versionID="f05bba536c934a049039a172a9fd4e79">
  <xsd:schema xmlns:xsd="http://www.w3.org/2001/XMLSchema" xmlns:xs="http://www.w3.org/2001/XMLSchema" xmlns:p="http://schemas.microsoft.com/office/2006/metadata/properties" xmlns:ns3="3fbde038-5320-4b73-b8c7-c909e515fd7a" targetNamespace="http://schemas.microsoft.com/office/2006/metadata/properties" ma:root="true" ma:fieldsID="6f4fadc45af38e7e379a560e014dcdb1" ns3:_="">
    <xsd:import namespace="3fbde038-5320-4b73-b8c7-c909e515fd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de038-5320-4b73-b8c7-c909e515fd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DEAC71-00E8-43F0-9AEF-0ACA9EBE8A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AD9387-D88F-4C23-9AE0-4F092E2757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bde038-5320-4b73-b8c7-c909e515fd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A2953D-D691-4C89-ADDD-700AAB8C294B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3fbde038-5320-4b73-b8c7-c909e515fd7a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6694</TotalTime>
  <Words>905</Words>
  <Application>Microsoft Office PowerPoint</Application>
  <PresentationFormat>Plačiaekranė</PresentationFormat>
  <Paragraphs>172</Paragraphs>
  <Slides>15</Slides>
  <Notes>15</Notes>
  <HiddenSlides>0</HiddenSlides>
  <MMClips>0</MMClips>
  <ScaleCrop>false</ScaleCrop>
  <HeadingPairs>
    <vt:vector size="6" baseType="variant">
      <vt:variant>
        <vt:lpstr>Naudojami šriftai</vt:lpstr>
      </vt:variant>
      <vt:variant>
        <vt:i4>10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Helvetica Light</vt:lpstr>
      <vt:lpstr>Montserrat</vt:lpstr>
      <vt:lpstr>Poppins</vt:lpstr>
      <vt:lpstr>Poppins SemiBold</vt:lpstr>
      <vt:lpstr>Poppins Thin</vt:lpstr>
      <vt:lpstr>Segoe UI</vt:lpstr>
      <vt:lpstr>Times New Roman</vt:lpstr>
      <vt:lpstr>„Office“ tema</vt:lpstr>
      <vt:lpstr>Ugdymo kokybė: mokyklų tinklo stiprinimo kryptys</vt:lpstr>
      <vt:lpstr>TIKSLAS –   pagerinti ugdymo kokybę ir prieinamumą, sumažinti atskirtį tarp skirtingų socialinių grupių žmonių, stiprinti mokyklų tinklą ir efektyviau naudoti mokymo lėšas. </vt:lpstr>
      <vt:lpstr>Jungtinės klasės – iššūkis ugdymo kokybei (1.1)</vt:lpstr>
      <vt:lpstr>Neskaitlingose mokyklos – didelė ugdymo/ūkio lėšų disproporcija (1.2)</vt:lpstr>
      <vt:lpstr>Ryškūs mokinių pasiekimų netolygumai (2)</vt:lpstr>
      <vt:lpstr>„PowerPoint“ pateiktis</vt:lpstr>
      <vt:lpstr>Ribotos galimybės rinktis mokomuosius dalykus (3.2) 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Tikėtinas efektas</vt:lpstr>
      <vt:lpstr>„PowerPoint“ pateiktis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PREZENTACIJOS PAVADINIMAS</dc:title>
  <dc:creator>skaneris</dc:creator>
  <cp:lastModifiedBy>Barauskienė Nomeda | ŠMSM</cp:lastModifiedBy>
  <cp:revision>215</cp:revision>
  <dcterms:created xsi:type="dcterms:W3CDTF">2021-06-03T06:25:09Z</dcterms:created>
  <dcterms:modified xsi:type="dcterms:W3CDTF">2021-12-22T12:27:27Z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0x0101001EB83AA40F6A2C46BAC2346870FFC2C0</vt:lpwstr>
  </property>
</Properties>
</file>